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1.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12.xml" ContentType="application/vnd.openxmlformats-officedocument.theme+xml"/>
  <Override PartName="/ppt/notesSlides/notesSlide1.xml" ContentType="application/vnd.openxmlformats-officedocument.presentationml.notesSlide+xml"/>
  <Override PartName="/ppt/tags/tag57.xml" ContentType="application/vnd.openxmlformats-officedocument.presentationml.tags+xml"/>
  <Override PartName="/ppt/notesSlides/notesSlide2.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xml" ContentType="application/vnd.openxmlformats-officedocument.presentationml.notesSlide+xml"/>
  <Override PartName="/ppt/tags/tag6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6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6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 id="2147483693" r:id="rId6"/>
    <p:sldMasterId id="2147483706" r:id="rId7"/>
    <p:sldMasterId id="2147483719" r:id="rId8"/>
    <p:sldMasterId id="2147483733" r:id="rId9"/>
    <p:sldMasterId id="2147483751" r:id="rId10"/>
    <p:sldMasterId id="2147483763" r:id="rId11"/>
    <p:sldMasterId id="2147483776" r:id="rId12"/>
    <p:sldMasterId id="2147483796" r:id="rId13"/>
    <p:sldMasterId id="2147483822" r:id="rId14"/>
  </p:sldMasterIdLst>
  <p:notesMasterIdLst>
    <p:notesMasterId r:id="rId103"/>
  </p:notesMasterIdLst>
  <p:sldIdLst>
    <p:sldId id="256" r:id="rId15"/>
    <p:sldId id="406" r:id="rId16"/>
    <p:sldId id="407" r:id="rId17"/>
    <p:sldId id="476" r:id="rId18"/>
    <p:sldId id="371" r:id="rId19"/>
    <p:sldId id="372" r:id="rId20"/>
    <p:sldId id="480" r:id="rId21"/>
    <p:sldId id="481" r:id="rId22"/>
    <p:sldId id="449" r:id="rId23"/>
    <p:sldId id="410" r:id="rId24"/>
    <p:sldId id="411" r:id="rId25"/>
    <p:sldId id="422" r:id="rId26"/>
    <p:sldId id="417" r:id="rId27"/>
    <p:sldId id="418" r:id="rId28"/>
    <p:sldId id="419" r:id="rId29"/>
    <p:sldId id="420" r:id="rId30"/>
    <p:sldId id="421" r:id="rId31"/>
    <p:sldId id="373" r:id="rId32"/>
    <p:sldId id="375" r:id="rId33"/>
    <p:sldId id="424" r:id="rId34"/>
    <p:sldId id="482" r:id="rId35"/>
    <p:sldId id="483" r:id="rId36"/>
    <p:sldId id="484" r:id="rId37"/>
    <p:sldId id="485" r:id="rId38"/>
    <p:sldId id="426" r:id="rId39"/>
    <p:sldId id="477" r:id="rId40"/>
    <p:sldId id="478" r:id="rId41"/>
    <p:sldId id="479" r:id="rId42"/>
    <p:sldId id="430" r:id="rId43"/>
    <p:sldId id="431" r:id="rId44"/>
    <p:sldId id="432" r:id="rId45"/>
    <p:sldId id="433" r:id="rId46"/>
    <p:sldId id="434" r:id="rId47"/>
    <p:sldId id="435" r:id="rId48"/>
    <p:sldId id="436" r:id="rId49"/>
    <p:sldId id="437" r:id="rId50"/>
    <p:sldId id="438" r:id="rId51"/>
    <p:sldId id="439" r:id="rId52"/>
    <p:sldId id="440" r:id="rId53"/>
    <p:sldId id="441" r:id="rId54"/>
    <p:sldId id="442" r:id="rId55"/>
    <p:sldId id="443" r:id="rId56"/>
    <p:sldId id="444" r:id="rId57"/>
    <p:sldId id="386" r:id="rId58"/>
    <p:sldId id="376" r:id="rId59"/>
    <p:sldId id="378" r:id="rId60"/>
    <p:sldId id="379" r:id="rId61"/>
    <p:sldId id="380" r:id="rId62"/>
    <p:sldId id="381" r:id="rId63"/>
    <p:sldId id="382" r:id="rId64"/>
    <p:sldId id="383" r:id="rId65"/>
    <p:sldId id="384" r:id="rId66"/>
    <p:sldId id="385" r:id="rId67"/>
    <p:sldId id="295" r:id="rId68"/>
    <p:sldId id="496" r:id="rId69"/>
    <p:sldId id="497" r:id="rId70"/>
    <p:sldId id="489" r:id="rId71"/>
    <p:sldId id="498" r:id="rId72"/>
    <p:sldId id="396" r:id="rId73"/>
    <p:sldId id="298" r:id="rId74"/>
    <p:sldId id="323" r:id="rId75"/>
    <p:sldId id="324" r:id="rId76"/>
    <p:sldId id="325" r:id="rId77"/>
    <p:sldId id="329" r:id="rId78"/>
    <p:sldId id="494" r:id="rId79"/>
    <p:sldId id="398" r:id="rId80"/>
    <p:sldId id="399" r:id="rId81"/>
    <p:sldId id="495" r:id="rId82"/>
    <p:sldId id="456" r:id="rId83"/>
    <p:sldId id="457" r:id="rId84"/>
    <p:sldId id="458" r:id="rId85"/>
    <p:sldId id="459" r:id="rId86"/>
    <p:sldId id="460" r:id="rId87"/>
    <p:sldId id="461" r:id="rId88"/>
    <p:sldId id="462" r:id="rId89"/>
    <p:sldId id="463" r:id="rId90"/>
    <p:sldId id="464" r:id="rId91"/>
    <p:sldId id="465" r:id="rId92"/>
    <p:sldId id="466" r:id="rId93"/>
    <p:sldId id="467" r:id="rId94"/>
    <p:sldId id="468" r:id="rId95"/>
    <p:sldId id="469" r:id="rId96"/>
    <p:sldId id="470" r:id="rId97"/>
    <p:sldId id="471" r:id="rId98"/>
    <p:sldId id="472" r:id="rId99"/>
    <p:sldId id="473" r:id="rId100"/>
    <p:sldId id="474" r:id="rId101"/>
    <p:sldId id="475"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398"/>
    <a:srgbClr val="FF6600"/>
    <a:srgbClr val="006666"/>
    <a:srgbClr val="FF8200"/>
    <a:srgbClr val="53565A"/>
    <a:srgbClr val="A7A8A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88360" autoAdjust="0"/>
  </p:normalViewPr>
  <p:slideViewPr>
    <p:cSldViewPr snapToGrid="0" snapToObjects="1">
      <p:cViewPr varScale="1">
        <p:scale>
          <a:sx n="63" d="100"/>
          <a:sy n="63" d="100"/>
        </p:scale>
        <p:origin x="63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slide" Target="slides/slide88.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noFill/>
          </c:spPr>
          <c:invertIfNegative val="0"/>
          <c:dPt>
            <c:idx val="0"/>
            <c:invertIfNegative val="0"/>
            <c:bubble3D val="0"/>
            <c:spPr>
              <a:solidFill>
                <a:schemeClr val="accent2"/>
              </a:solidFill>
            </c:spPr>
          </c:dPt>
          <c:dLbls>
            <c:dLbl>
              <c:idx val="0"/>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Sheet1!$A$2:$A$10</c:f>
              <c:numCache>
                <c:formatCode>General</c:formatCode>
                <c:ptCount val="9"/>
              </c:numCache>
            </c:numRef>
          </c:cat>
          <c:val>
            <c:numRef>
              <c:f>Sheet1!$B$2:$B$10</c:f>
              <c:numCache>
                <c:formatCode>0.0</c:formatCode>
                <c:ptCount val="9"/>
                <c:pt idx="0">
                  <c:v>11.38</c:v>
                </c:pt>
                <c:pt idx="1">
                  <c:v>0</c:v>
                </c:pt>
                <c:pt idx="2">
                  <c:v>2.2393000000000001</c:v>
                </c:pt>
                <c:pt idx="3">
                  <c:v>4.3487</c:v>
                </c:pt>
                <c:pt idx="4">
                  <c:v>5.0411000000000001</c:v>
                </c:pt>
                <c:pt idx="5">
                  <c:v>7.5056000000000003</c:v>
                </c:pt>
                <c:pt idx="6">
                  <c:v>7.7621000000000002</c:v>
                </c:pt>
                <c:pt idx="7">
                  <c:v>8.4887999999999995</c:v>
                </c:pt>
                <c:pt idx="8">
                  <c:v>9.6225999999999985</c:v>
                </c:pt>
              </c:numCache>
            </c:numRef>
          </c:val>
        </c:ser>
        <c:ser>
          <c:idx val="1"/>
          <c:order val="1"/>
          <c:tx>
            <c:strRef>
              <c:f>Sheet1!$C$1</c:f>
              <c:strCache>
                <c:ptCount val="1"/>
                <c:pt idx="0">
                  <c:v>Series 2</c:v>
                </c:pt>
              </c:strCache>
            </c:strRef>
          </c:tx>
          <c:spPr>
            <a:solidFill>
              <a:schemeClr val="tx2"/>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Sheet1!$A$2:$A$10</c:f>
              <c:numCache>
                <c:formatCode>General</c:formatCode>
                <c:ptCount val="9"/>
              </c:numCache>
            </c:numRef>
          </c:cat>
          <c:val>
            <c:numRef>
              <c:f>Sheet1!$C$2:$C$10</c:f>
              <c:numCache>
                <c:formatCode>0.0</c:formatCode>
                <c:ptCount val="9"/>
                <c:pt idx="1">
                  <c:v>2.2393000000000001</c:v>
                </c:pt>
                <c:pt idx="2">
                  <c:v>2.1093999999999999</c:v>
                </c:pt>
                <c:pt idx="3">
                  <c:v>0.69240000000000002</c:v>
                </c:pt>
                <c:pt idx="4">
                  <c:v>2.4645000000000001</c:v>
                </c:pt>
                <c:pt idx="5">
                  <c:v>0.25650000000000001</c:v>
                </c:pt>
                <c:pt idx="6">
                  <c:v>0.72670000000000001</c:v>
                </c:pt>
                <c:pt idx="7">
                  <c:v>1.1337999999999999</c:v>
                </c:pt>
                <c:pt idx="8">
                  <c:v>1.7524</c:v>
                </c:pt>
              </c:numCache>
            </c:numRef>
          </c:val>
        </c:ser>
        <c:dLbls>
          <c:showLegendKey val="0"/>
          <c:showVal val="0"/>
          <c:showCatName val="0"/>
          <c:showSerName val="0"/>
          <c:showPercent val="0"/>
          <c:showBubbleSize val="0"/>
        </c:dLbls>
        <c:gapWidth val="80"/>
        <c:overlap val="100"/>
        <c:axId val="165842336"/>
        <c:axId val="283527352"/>
      </c:barChart>
      <c:catAx>
        <c:axId val="165842336"/>
        <c:scaling>
          <c:orientation val="minMax"/>
        </c:scaling>
        <c:delete val="0"/>
        <c:axPos val="b"/>
        <c:numFmt formatCode="General" sourceLinked="1"/>
        <c:majorTickMark val="out"/>
        <c:minorTickMark val="none"/>
        <c:tickLblPos val="nextTo"/>
        <c:txPr>
          <a:bodyPr/>
          <a:lstStyle/>
          <a:p>
            <a:pPr>
              <a:defRPr sz="1100"/>
            </a:pPr>
            <a:endParaRPr lang="en-US"/>
          </a:p>
        </c:txPr>
        <c:crossAx val="283527352"/>
        <c:crosses val="autoZero"/>
        <c:auto val="1"/>
        <c:lblAlgn val="ctr"/>
        <c:lblOffset val="100"/>
        <c:noMultiLvlLbl val="0"/>
      </c:catAx>
      <c:valAx>
        <c:axId val="283527352"/>
        <c:scaling>
          <c:orientation val="minMax"/>
          <c:max val="12"/>
        </c:scaling>
        <c:delete val="0"/>
        <c:axPos val="l"/>
        <c:majorGridlines>
          <c:spPr>
            <a:ln>
              <a:solidFill>
                <a:schemeClr val="tx1">
                  <a:lumMod val="20000"/>
                  <a:lumOff val="80000"/>
                </a:schemeClr>
              </a:solidFill>
            </a:ln>
          </c:spPr>
        </c:majorGridlines>
        <c:numFmt formatCode="0.0" sourceLinked="1"/>
        <c:majorTickMark val="out"/>
        <c:minorTickMark val="none"/>
        <c:tickLblPos val="nextTo"/>
        <c:txPr>
          <a:bodyPr/>
          <a:lstStyle/>
          <a:p>
            <a:pPr>
              <a:defRPr sz="1100"/>
            </a:pPr>
            <a:endParaRPr lang="en-US"/>
          </a:p>
        </c:txPr>
        <c:crossAx val="1658423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326.jpg"/><Relationship Id="rId2" Type="http://schemas.openxmlformats.org/officeDocument/2006/relationships/image" Target="../media/image325.jpg"/><Relationship Id="rId1" Type="http://schemas.openxmlformats.org/officeDocument/2006/relationships/image" Target="../media/image324.jpg"/><Relationship Id="rId5" Type="http://schemas.openxmlformats.org/officeDocument/2006/relationships/image" Target="../media/image328.jpg"/><Relationship Id="rId4" Type="http://schemas.openxmlformats.org/officeDocument/2006/relationships/image" Target="../media/image327.jpg"/></Relationships>
</file>

<file path=ppt/diagrams/_rels/data8.xml.rels><?xml version="1.0" encoding="UTF-8" standalone="yes"?>
<Relationships xmlns="http://schemas.openxmlformats.org/package/2006/relationships"><Relationship Id="rId1" Type="http://schemas.openxmlformats.org/officeDocument/2006/relationships/image" Target="../media/image32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A00E61-6FEB-4505-A2D3-AE298CDED699}"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en-US"/>
        </a:p>
      </dgm:t>
    </dgm:pt>
    <dgm:pt modelId="{FC618CB0-9114-4625-AA7C-2AEC85DF69CC}">
      <dgm:prSet phldrT="[Text]"/>
      <dgm:spPr/>
      <dgm:t>
        <a:bodyPr/>
        <a:lstStyle/>
        <a:p>
          <a:r>
            <a:rPr lang="zh-CN" altLang="en-US" b="1" dirty="0" smtClean="0">
              <a:latin typeface="黑体" panose="02010609060101010101" pitchFamily="49" charset="-122"/>
              <a:ea typeface="黑体" panose="02010609060101010101" pitchFamily="49" charset="-122"/>
            </a:rPr>
            <a:t>文献调研</a:t>
          </a:r>
          <a:endParaRPr lang="en-US" b="1" dirty="0">
            <a:latin typeface="黑体" panose="02010609060101010101" pitchFamily="49" charset="-122"/>
            <a:ea typeface="黑体" panose="02010609060101010101" pitchFamily="49" charset="-122"/>
          </a:endParaRPr>
        </a:p>
      </dgm:t>
    </dgm:pt>
    <dgm:pt modelId="{9B61FC06-BCE8-4DFF-AA33-E5211D71C61B}" type="parTrans" cxnId="{801F12EB-184C-4541-A4FD-FAAFD757F50A}">
      <dgm:prSet/>
      <dgm:spPr/>
      <dgm:t>
        <a:bodyPr/>
        <a:lstStyle/>
        <a:p>
          <a:endParaRPr lang="en-US" b="1">
            <a:latin typeface="黑体" panose="02010609060101010101" pitchFamily="49" charset="-122"/>
            <a:ea typeface="黑体" panose="02010609060101010101" pitchFamily="49" charset="-122"/>
          </a:endParaRPr>
        </a:p>
      </dgm:t>
    </dgm:pt>
    <dgm:pt modelId="{3E253EA6-EFA0-40E9-9D5A-0F39B56271C3}" type="sibTrans" cxnId="{801F12EB-184C-4541-A4FD-FAAFD757F50A}">
      <dgm:prSet/>
      <dgm:spPr/>
      <dgm:t>
        <a:bodyPr/>
        <a:lstStyle/>
        <a:p>
          <a:endParaRPr lang="en-US" b="1">
            <a:latin typeface="黑体" panose="02010609060101010101" pitchFamily="49" charset="-122"/>
            <a:ea typeface="黑体" panose="02010609060101010101" pitchFamily="49" charset="-122"/>
          </a:endParaRPr>
        </a:p>
      </dgm:t>
    </dgm:pt>
    <dgm:pt modelId="{9BB933C7-03B8-4182-841B-75A0B47FCE3D}">
      <dgm:prSet phldrT="[Text]"/>
      <dgm:spPr/>
      <dgm:t>
        <a:bodyPr/>
        <a:lstStyle/>
        <a:p>
          <a:r>
            <a:rPr lang="zh-CN" altLang="en-US" b="1" dirty="0" smtClean="0">
              <a:latin typeface="黑体" panose="02010609060101010101" pitchFamily="49" charset="-122"/>
              <a:ea typeface="黑体" panose="02010609060101010101" pitchFamily="49" charset="-122"/>
            </a:rPr>
            <a:t>课题选择</a:t>
          </a:r>
          <a:endParaRPr lang="en-US" b="1" dirty="0">
            <a:latin typeface="黑体" panose="02010609060101010101" pitchFamily="49" charset="-122"/>
            <a:ea typeface="黑体" panose="02010609060101010101" pitchFamily="49" charset="-122"/>
          </a:endParaRPr>
        </a:p>
      </dgm:t>
    </dgm:pt>
    <dgm:pt modelId="{B6D10C13-3648-4A38-863A-3C6FCDE6D8DC}" type="parTrans" cxnId="{100E689E-63F7-4C30-9C23-4DDC35DB5052}">
      <dgm:prSet/>
      <dgm:spPr/>
      <dgm:t>
        <a:bodyPr/>
        <a:lstStyle/>
        <a:p>
          <a:endParaRPr lang="en-US" b="1">
            <a:latin typeface="黑体" panose="02010609060101010101" pitchFamily="49" charset="-122"/>
            <a:ea typeface="黑体" panose="02010609060101010101" pitchFamily="49" charset="-122"/>
          </a:endParaRPr>
        </a:p>
      </dgm:t>
    </dgm:pt>
    <dgm:pt modelId="{506309AD-CCF5-431F-B0A4-47AA49D8E281}" type="sibTrans" cxnId="{100E689E-63F7-4C30-9C23-4DDC35DB5052}">
      <dgm:prSet/>
      <dgm:spPr/>
      <dgm:t>
        <a:bodyPr/>
        <a:lstStyle/>
        <a:p>
          <a:endParaRPr lang="en-US" b="1">
            <a:latin typeface="黑体" panose="02010609060101010101" pitchFamily="49" charset="-122"/>
            <a:ea typeface="黑体" panose="02010609060101010101" pitchFamily="49" charset="-122"/>
          </a:endParaRPr>
        </a:p>
      </dgm:t>
    </dgm:pt>
    <dgm:pt modelId="{B087440D-43A9-4074-91D1-C2A6C6FAC525}">
      <dgm:prSet phldrT="[Text]"/>
      <dgm:spPr/>
      <dgm:t>
        <a:bodyPr/>
        <a:lstStyle/>
        <a:p>
          <a:r>
            <a:rPr lang="zh-CN" altLang="en-US" b="1" dirty="0" smtClean="0">
              <a:latin typeface="黑体" panose="02010609060101010101" pitchFamily="49" charset="-122"/>
              <a:ea typeface="黑体" panose="02010609060101010101" pitchFamily="49" charset="-122"/>
            </a:rPr>
            <a:t>实验设计</a:t>
          </a:r>
          <a:endParaRPr lang="en-US" b="1" dirty="0">
            <a:latin typeface="黑体" panose="02010609060101010101" pitchFamily="49" charset="-122"/>
            <a:ea typeface="黑体" panose="02010609060101010101" pitchFamily="49" charset="-122"/>
          </a:endParaRPr>
        </a:p>
      </dgm:t>
    </dgm:pt>
    <dgm:pt modelId="{BC771D14-0D6F-4921-8E3F-E4FA0C63D34B}" type="parTrans" cxnId="{FD272FE5-8C78-4124-9477-82578DEBE561}">
      <dgm:prSet/>
      <dgm:spPr/>
      <dgm:t>
        <a:bodyPr/>
        <a:lstStyle/>
        <a:p>
          <a:endParaRPr lang="en-US" b="1">
            <a:latin typeface="黑体" panose="02010609060101010101" pitchFamily="49" charset="-122"/>
            <a:ea typeface="黑体" panose="02010609060101010101" pitchFamily="49" charset="-122"/>
          </a:endParaRPr>
        </a:p>
      </dgm:t>
    </dgm:pt>
    <dgm:pt modelId="{D4ADFF07-6CD5-452D-8BE9-D33F7F91EC73}" type="sibTrans" cxnId="{FD272FE5-8C78-4124-9477-82578DEBE561}">
      <dgm:prSet/>
      <dgm:spPr/>
      <dgm:t>
        <a:bodyPr/>
        <a:lstStyle/>
        <a:p>
          <a:endParaRPr lang="en-US" b="1">
            <a:latin typeface="黑体" panose="02010609060101010101" pitchFamily="49" charset="-122"/>
            <a:ea typeface="黑体" panose="02010609060101010101" pitchFamily="49" charset="-122"/>
          </a:endParaRPr>
        </a:p>
      </dgm:t>
    </dgm:pt>
    <dgm:pt modelId="{7F01DB8E-650A-4386-B6BA-28A605EB599B}">
      <dgm:prSet phldrT="[Text]"/>
      <dgm:spPr/>
      <dgm:t>
        <a:bodyPr/>
        <a:lstStyle/>
        <a:p>
          <a:r>
            <a:rPr lang="zh-CN" altLang="en-US" b="1" dirty="0" smtClean="0">
              <a:latin typeface="黑体" panose="02010609060101010101" pitchFamily="49" charset="-122"/>
              <a:ea typeface="黑体" panose="02010609060101010101" pitchFamily="49" charset="-122"/>
            </a:rPr>
            <a:t>实验开展与实现</a:t>
          </a:r>
          <a:endParaRPr lang="en-US" b="1" dirty="0">
            <a:latin typeface="黑体" panose="02010609060101010101" pitchFamily="49" charset="-122"/>
            <a:ea typeface="黑体" panose="02010609060101010101" pitchFamily="49" charset="-122"/>
          </a:endParaRPr>
        </a:p>
      </dgm:t>
    </dgm:pt>
    <dgm:pt modelId="{F7A6B280-D5DD-4602-B79B-D4F30E40C777}" type="parTrans" cxnId="{59903CE3-5742-4269-AAF6-8BD47EBDCFA0}">
      <dgm:prSet/>
      <dgm:spPr/>
      <dgm:t>
        <a:bodyPr/>
        <a:lstStyle/>
        <a:p>
          <a:endParaRPr lang="en-US">
            <a:latin typeface="黑体" panose="02010609060101010101" pitchFamily="49" charset="-122"/>
            <a:ea typeface="黑体" panose="02010609060101010101" pitchFamily="49" charset="-122"/>
          </a:endParaRPr>
        </a:p>
      </dgm:t>
    </dgm:pt>
    <dgm:pt modelId="{2D007D1C-ACBA-4679-AA6A-3F032498E628}" type="sibTrans" cxnId="{59903CE3-5742-4269-AAF6-8BD47EBDCFA0}">
      <dgm:prSet/>
      <dgm:spPr/>
      <dgm:t>
        <a:bodyPr/>
        <a:lstStyle/>
        <a:p>
          <a:endParaRPr lang="en-US">
            <a:latin typeface="黑体" panose="02010609060101010101" pitchFamily="49" charset="-122"/>
            <a:ea typeface="黑体" panose="02010609060101010101" pitchFamily="49" charset="-122"/>
          </a:endParaRPr>
        </a:p>
      </dgm:t>
    </dgm:pt>
    <dgm:pt modelId="{66BC2173-2BCC-4731-A7EB-676A549A0A09}">
      <dgm:prSet phldrT="[Text]"/>
      <dgm:spPr/>
      <dgm:t>
        <a:bodyPr/>
        <a:lstStyle/>
        <a:p>
          <a:r>
            <a:rPr lang="zh-CN" altLang="en-US" b="1" dirty="0" smtClean="0">
              <a:latin typeface="黑体" panose="02010609060101010101" pitchFamily="49" charset="-122"/>
              <a:ea typeface="黑体" panose="02010609060101010101" pitchFamily="49" charset="-122"/>
            </a:rPr>
            <a:t>结果验证与分析</a:t>
          </a:r>
          <a:endParaRPr lang="en-US" b="1" dirty="0">
            <a:latin typeface="黑体" panose="02010609060101010101" pitchFamily="49" charset="-122"/>
            <a:ea typeface="黑体" panose="02010609060101010101" pitchFamily="49" charset="-122"/>
          </a:endParaRPr>
        </a:p>
      </dgm:t>
    </dgm:pt>
    <dgm:pt modelId="{B42B33A9-9638-4EDA-A455-012A608723D8}" type="parTrans" cxnId="{D34EBED4-1806-4CD9-B16B-71E56AD72831}">
      <dgm:prSet/>
      <dgm:spPr/>
      <dgm:t>
        <a:bodyPr/>
        <a:lstStyle/>
        <a:p>
          <a:endParaRPr lang="en-US">
            <a:latin typeface="黑体" panose="02010609060101010101" pitchFamily="49" charset="-122"/>
            <a:ea typeface="黑体" panose="02010609060101010101" pitchFamily="49" charset="-122"/>
          </a:endParaRPr>
        </a:p>
      </dgm:t>
    </dgm:pt>
    <dgm:pt modelId="{AE02BF8E-6D9A-455F-8098-AC7C6D4ABBBB}" type="sibTrans" cxnId="{D34EBED4-1806-4CD9-B16B-71E56AD72831}">
      <dgm:prSet/>
      <dgm:spPr/>
      <dgm:t>
        <a:bodyPr/>
        <a:lstStyle/>
        <a:p>
          <a:endParaRPr lang="en-US">
            <a:latin typeface="黑体" panose="02010609060101010101" pitchFamily="49" charset="-122"/>
            <a:ea typeface="黑体" panose="02010609060101010101" pitchFamily="49" charset="-122"/>
          </a:endParaRPr>
        </a:p>
      </dgm:t>
    </dgm:pt>
    <dgm:pt modelId="{17FEDC10-5BAA-4548-93C3-DB2E6C4F923A}">
      <dgm:prSet phldrT="[Text]"/>
      <dgm:spPr/>
      <dgm:t>
        <a:bodyPr/>
        <a:lstStyle/>
        <a:p>
          <a:r>
            <a:rPr lang="zh-CN" altLang="en-US" b="1" dirty="0" smtClean="0">
              <a:latin typeface="黑体" panose="02010609060101010101" pitchFamily="49" charset="-122"/>
              <a:ea typeface="黑体" panose="02010609060101010101" pitchFamily="49" charset="-122"/>
            </a:rPr>
            <a:t>科研成果发表</a:t>
          </a:r>
          <a:endParaRPr lang="en-US" b="1" dirty="0">
            <a:latin typeface="黑体" panose="02010609060101010101" pitchFamily="49" charset="-122"/>
            <a:ea typeface="黑体" panose="02010609060101010101" pitchFamily="49" charset="-122"/>
          </a:endParaRPr>
        </a:p>
      </dgm:t>
    </dgm:pt>
    <dgm:pt modelId="{48B01AFF-E643-4F11-AC4D-1A4AF3CD2012}" type="parTrans" cxnId="{EC6C2CE0-EDBA-483A-8CB6-5E434B74E074}">
      <dgm:prSet/>
      <dgm:spPr/>
      <dgm:t>
        <a:bodyPr/>
        <a:lstStyle/>
        <a:p>
          <a:endParaRPr lang="en-US">
            <a:latin typeface="黑体" panose="02010609060101010101" pitchFamily="49" charset="-122"/>
            <a:ea typeface="黑体" panose="02010609060101010101" pitchFamily="49" charset="-122"/>
          </a:endParaRPr>
        </a:p>
      </dgm:t>
    </dgm:pt>
    <dgm:pt modelId="{001971B8-1AC5-4C11-9FEB-A084AF026F93}" type="sibTrans" cxnId="{EC6C2CE0-EDBA-483A-8CB6-5E434B74E074}">
      <dgm:prSet/>
      <dgm:spPr/>
      <dgm:t>
        <a:bodyPr/>
        <a:lstStyle/>
        <a:p>
          <a:endParaRPr lang="en-US">
            <a:latin typeface="黑体" panose="02010609060101010101" pitchFamily="49" charset="-122"/>
            <a:ea typeface="黑体" panose="02010609060101010101" pitchFamily="49" charset="-122"/>
          </a:endParaRPr>
        </a:p>
      </dgm:t>
    </dgm:pt>
    <dgm:pt modelId="{822ED896-E34B-4A8B-A382-98C08BFA2022}" type="pres">
      <dgm:prSet presAssocID="{2FA00E61-6FEB-4505-A2D3-AE298CDED699}" presName="Name0" presStyleCnt="0">
        <dgm:presLayoutVars>
          <dgm:dir/>
          <dgm:resizeHandles val="exact"/>
        </dgm:presLayoutVars>
      </dgm:prSet>
      <dgm:spPr/>
      <dgm:t>
        <a:bodyPr/>
        <a:lstStyle/>
        <a:p>
          <a:endParaRPr lang="en-US"/>
        </a:p>
      </dgm:t>
    </dgm:pt>
    <dgm:pt modelId="{433BA8B2-C4CE-47B9-8623-05305351BB4D}" type="pres">
      <dgm:prSet presAssocID="{FC618CB0-9114-4625-AA7C-2AEC85DF69CC}" presName="node" presStyleLbl="node1" presStyleIdx="0" presStyleCnt="6">
        <dgm:presLayoutVars>
          <dgm:bulletEnabled val="1"/>
        </dgm:presLayoutVars>
      </dgm:prSet>
      <dgm:spPr/>
      <dgm:t>
        <a:bodyPr/>
        <a:lstStyle/>
        <a:p>
          <a:endParaRPr lang="en-US"/>
        </a:p>
      </dgm:t>
    </dgm:pt>
    <dgm:pt modelId="{0FFB4353-9381-4491-ABD1-8014F9012B9F}" type="pres">
      <dgm:prSet presAssocID="{3E253EA6-EFA0-40E9-9D5A-0F39B56271C3}" presName="sibTrans" presStyleLbl="sibTrans2D1" presStyleIdx="0" presStyleCnt="5"/>
      <dgm:spPr/>
      <dgm:t>
        <a:bodyPr/>
        <a:lstStyle/>
        <a:p>
          <a:endParaRPr lang="en-US"/>
        </a:p>
      </dgm:t>
    </dgm:pt>
    <dgm:pt modelId="{CA774F79-35D1-42E6-995B-B59C277750AF}" type="pres">
      <dgm:prSet presAssocID="{3E253EA6-EFA0-40E9-9D5A-0F39B56271C3}" presName="connectorText" presStyleLbl="sibTrans2D1" presStyleIdx="0" presStyleCnt="5"/>
      <dgm:spPr/>
      <dgm:t>
        <a:bodyPr/>
        <a:lstStyle/>
        <a:p>
          <a:endParaRPr lang="en-US"/>
        </a:p>
      </dgm:t>
    </dgm:pt>
    <dgm:pt modelId="{A9FC9CDF-EC3E-406F-B81F-E06EFC316295}" type="pres">
      <dgm:prSet presAssocID="{9BB933C7-03B8-4182-841B-75A0B47FCE3D}" presName="node" presStyleLbl="node1" presStyleIdx="1" presStyleCnt="6">
        <dgm:presLayoutVars>
          <dgm:bulletEnabled val="1"/>
        </dgm:presLayoutVars>
      </dgm:prSet>
      <dgm:spPr/>
      <dgm:t>
        <a:bodyPr/>
        <a:lstStyle/>
        <a:p>
          <a:endParaRPr lang="en-US"/>
        </a:p>
      </dgm:t>
    </dgm:pt>
    <dgm:pt modelId="{DF259F88-47E6-4E92-8B1F-5AFBF746799A}" type="pres">
      <dgm:prSet presAssocID="{506309AD-CCF5-431F-B0A4-47AA49D8E281}" presName="sibTrans" presStyleLbl="sibTrans2D1" presStyleIdx="1" presStyleCnt="5"/>
      <dgm:spPr/>
      <dgm:t>
        <a:bodyPr/>
        <a:lstStyle/>
        <a:p>
          <a:endParaRPr lang="en-US"/>
        </a:p>
      </dgm:t>
    </dgm:pt>
    <dgm:pt modelId="{9079B89F-2085-4EB4-9FFC-8BCD258D8F1D}" type="pres">
      <dgm:prSet presAssocID="{506309AD-CCF5-431F-B0A4-47AA49D8E281}" presName="connectorText" presStyleLbl="sibTrans2D1" presStyleIdx="1" presStyleCnt="5"/>
      <dgm:spPr/>
      <dgm:t>
        <a:bodyPr/>
        <a:lstStyle/>
        <a:p>
          <a:endParaRPr lang="en-US"/>
        </a:p>
      </dgm:t>
    </dgm:pt>
    <dgm:pt modelId="{91F1EC81-434B-40A8-9D2C-99DA77EA2C68}" type="pres">
      <dgm:prSet presAssocID="{B087440D-43A9-4074-91D1-C2A6C6FAC525}" presName="node" presStyleLbl="node1" presStyleIdx="2" presStyleCnt="6">
        <dgm:presLayoutVars>
          <dgm:bulletEnabled val="1"/>
        </dgm:presLayoutVars>
      </dgm:prSet>
      <dgm:spPr/>
      <dgm:t>
        <a:bodyPr/>
        <a:lstStyle/>
        <a:p>
          <a:endParaRPr lang="en-US"/>
        </a:p>
      </dgm:t>
    </dgm:pt>
    <dgm:pt modelId="{0D83D2EB-935E-410F-9B49-4F33DCDE2CFE}" type="pres">
      <dgm:prSet presAssocID="{D4ADFF07-6CD5-452D-8BE9-D33F7F91EC73}" presName="sibTrans" presStyleLbl="sibTrans2D1" presStyleIdx="2" presStyleCnt="5"/>
      <dgm:spPr/>
      <dgm:t>
        <a:bodyPr/>
        <a:lstStyle/>
        <a:p>
          <a:endParaRPr lang="en-US"/>
        </a:p>
      </dgm:t>
    </dgm:pt>
    <dgm:pt modelId="{B770B1B1-A4BA-47A8-B366-2D01E2646D9E}" type="pres">
      <dgm:prSet presAssocID="{D4ADFF07-6CD5-452D-8BE9-D33F7F91EC73}" presName="connectorText" presStyleLbl="sibTrans2D1" presStyleIdx="2" presStyleCnt="5"/>
      <dgm:spPr/>
      <dgm:t>
        <a:bodyPr/>
        <a:lstStyle/>
        <a:p>
          <a:endParaRPr lang="en-US"/>
        </a:p>
      </dgm:t>
    </dgm:pt>
    <dgm:pt modelId="{7FED5036-8A1A-475A-BC8E-1060EC6BD339}" type="pres">
      <dgm:prSet presAssocID="{7F01DB8E-650A-4386-B6BA-28A605EB599B}" presName="node" presStyleLbl="node1" presStyleIdx="3" presStyleCnt="6">
        <dgm:presLayoutVars>
          <dgm:bulletEnabled val="1"/>
        </dgm:presLayoutVars>
      </dgm:prSet>
      <dgm:spPr/>
      <dgm:t>
        <a:bodyPr/>
        <a:lstStyle/>
        <a:p>
          <a:endParaRPr lang="en-US"/>
        </a:p>
      </dgm:t>
    </dgm:pt>
    <dgm:pt modelId="{792E8AE7-5C67-40D7-912D-86726BF2D2E0}" type="pres">
      <dgm:prSet presAssocID="{2D007D1C-ACBA-4679-AA6A-3F032498E628}" presName="sibTrans" presStyleLbl="sibTrans2D1" presStyleIdx="3" presStyleCnt="5"/>
      <dgm:spPr/>
      <dgm:t>
        <a:bodyPr/>
        <a:lstStyle/>
        <a:p>
          <a:endParaRPr lang="en-US"/>
        </a:p>
      </dgm:t>
    </dgm:pt>
    <dgm:pt modelId="{1575878D-B741-4BB4-ADFD-54F611351EF0}" type="pres">
      <dgm:prSet presAssocID="{2D007D1C-ACBA-4679-AA6A-3F032498E628}" presName="connectorText" presStyleLbl="sibTrans2D1" presStyleIdx="3" presStyleCnt="5"/>
      <dgm:spPr/>
      <dgm:t>
        <a:bodyPr/>
        <a:lstStyle/>
        <a:p>
          <a:endParaRPr lang="en-US"/>
        </a:p>
      </dgm:t>
    </dgm:pt>
    <dgm:pt modelId="{E324AAF6-4F27-404E-A9A5-6F70575A4020}" type="pres">
      <dgm:prSet presAssocID="{66BC2173-2BCC-4731-A7EB-676A549A0A09}" presName="node" presStyleLbl="node1" presStyleIdx="4" presStyleCnt="6">
        <dgm:presLayoutVars>
          <dgm:bulletEnabled val="1"/>
        </dgm:presLayoutVars>
      </dgm:prSet>
      <dgm:spPr/>
      <dgm:t>
        <a:bodyPr/>
        <a:lstStyle/>
        <a:p>
          <a:endParaRPr lang="en-US"/>
        </a:p>
      </dgm:t>
    </dgm:pt>
    <dgm:pt modelId="{DFAA7DA8-837F-4F83-9049-8F94E324F36C}" type="pres">
      <dgm:prSet presAssocID="{AE02BF8E-6D9A-455F-8098-AC7C6D4ABBBB}" presName="sibTrans" presStyleLbl="sibTrans2D1" presStyleIdx="4" presStyleCnt="5"/>
      <dgm:spPr/>
      <dgm:t>
        <a:bodyPr/>
        <a:lstStyle/>
        <a:p>
          <a:endParaRPr lang="en-US"/>
        </a:p>
      </dgm:t>
    </dgm:pt>
    <dgm:pt modelId="{443E528C-8753-44B6-8A04-3C498FB78866}" type="pres">
      <dgm:prSet presAssocID="{AE02BF8E-6D9A-455F-8098-AC7C6D4ABBBB}" presName="connectorText" presStyleLbl="sibTrans2D1" presStyleIdx="4" presStyleCnt="5"/>
      <dgm:spPr/>
      <dgm:t>
        <a:bodyPr/>
        <a:lstStyle/>
        <a:p>
          <a:endParaRPr lang="en-US"/>
        </a:p>
      </dgm:t>
    </dgm:pt>
    <dgm:pt modelId="{DE660580-591C-4D5F-BA66-42C98FB3A705}" type="pres">
      <dgm:prSet presAssocID="{17FEDC10-5BAA-4548-93C3-DB2E6C4F923A}" presName="node" presStyleLbl="node1" presStyleIdx="5" presStyleCnt="6">
        <dgm:presLayoutVars>
          <dgm:bulletEnabled val="1"/>
        </dgm:presLayoutVars>
      </dgm:prSet>
      <dgm:spPr/>
      <dgm:t>
        <a:bodyPr/>
        <a:lstStyle/>
        <a:p>
          <a:endParaRPr lang="en-US"/>
        </a:p>
      </dgm:t>
    </dgm:pt>
  </dgm:ptLst>
  <dgm:cxnLst>
    <dgm:cxn modelId="{59903CE3-5742-4269-AAF6-8BD47EBDCFA0}" srcId="{2FA00E61-6FEB-4505-A2D3-AE298CDED699}" destId="{7F01DB8E-650A-4386-B6BA-28A605EB599B}" srcOrd="3" destOrd="0" parTransId="{F7A6B280-D5DD-4602-B79B-D4F30E40C777}" sibTransId="{2D007D1C-ACBA-4679-AA6A-3F032498E628}"/>
    <dgm:cxn modelId="{FD272FE5-8C78-4124-9477-82578DEBE561}" srcId="{2FA00E61-6FEB-4505-A2D3-AE298CDED699}" destId="{B087440D-43A9-4074-91D1-C2A6C6FAC525}" srcOrd="2" destOrd="0" parTransId="{BC771D14-0D6F-4921-8E3F-E4FA0C63D34B}" sibTransId="{D4ADFF07-6CD5-452D-8BE9-D33F7F91EC73}"/>
    <dgm:cxn modelId="{F7573E03-F6DD-4597-96ED-3DFB7575AC35}" type="presOf" srcId="{2D007D1C-ACBA-4679-AA6A-3F032498E628}" destId="{792E8AE7-5C67-40D7-912D-86726BF2D2E0}" srcOrd="0" destOrd="0" presId="urn:microsoft.com/office/officeart/2005/8/layout/process1"/>
    <dgm:cxn modelId="{801F12EB-184C-4541-A4FD-FAAFD757F50A}" srcId="{2FA00E61-6FEB-4505-A2D3-AE298CDED699}" destId="{FC618CB0-9114-4625-AA7C-2AEC85DF69CC}" srcOrd="0" destOrd="0" parTransId="{9B61FC06-BCE8-4DFF-AA33-E5211D71C61B}" sibTransId="{3E253EA6-EFA0-40E9-9D5A-0F39B56271C3}"/>
    <dgm:cxn modelId="{5F3B225F-0E1E-4686-81AA-C8464B7A434A}" type="presOf" srcId="{D4ADFF07-6CD5-452D-8BE9-D33F7F91EC73}" destId="{0D83D2EB-935E-410F-9B49-4F33DCDE2CFE}" srcOrd="0" destOrd="0" presId="urn:microsoft.com/office/officeart/2005/8/layout/process1"/>
    <dgm:cxn modelId="{0321C3ED-A8C1-480F-9CA0-D80EA41E7BFB}" type="presOf" srcId="{17FEDC10-5BAA-4548-93C3-DB2E6C4F923A}" destId="{DE660580-591C-4D5F-BA66-42C98FB3A705}" srcOrd="0" destOrd="0" presId="urn:microsoft.com/office/officeart/2005/8/layout/process1"/>
    <dgm:cxn modelId="{243859AE-5D85-4E22-978D-5A81456948DD}" type="presOf" srcId="{66BC2173-2BCC-4731-A7EB-676A549A0A09}" destId="{E324AAF6-4F27-404E-A9A5-6F70575A4020}" srcOrd="0" destOrd="0" presId="urn:microsoft.com/office/officeart/2005/8/layout/process1"/>
    <dgm:cxn modelId="{100E689E-63F7-4C30-9C23-4DDC35DB5052}" srcId="{2FA00E61-6FEB-4505-A2D3-AE298CDED699}" destId="{9BB933C7-03B8-4182-841B-75A0B47FCE3D}" srcOrd="1" destOrd="0" parTransId="{B6D10C13-3648-4A38-863A-3C6FCDE6D8DC}" sibTransId="{506309AD-CCF5-431F-B0A4-47AA49D8E281}"/>
    <dgm:cxn modelId="{EC6C2CE0-EDBA-483A-8CB6-5E434B74E074}" srcId="{2FA00E61-6FEB-4505-A2D3-AE298CDED699}" destId="{17FEDC10-5BAA-4548-93C3-DB2E6C4F923A}" srcOrd="5" destOrd="0" parTransId="{48B01AFF-E643-4F11-AC4D-1A4AF3CD2012}" sibTransId="{001971B8-1AC5-4C11-9FEB-A084AF026F93}"/>
    <dgm:cxn modelId="{D34EBED4-1806-4CD9-B16B-71E56AD72831}" srcId="{2FA00E61-6FEB-4505-A2D3-AE298CDED699}" destId="{66BC2173-2BCC-4731-A7EB-676A549A0A09}" srcOrd="4" destOrd="0" parTransId="{B42B33A9-9638-4EDA-A455-012A608723D8}" sibTransId="{AE02BF8E-6D9A-455F-8098-AC7C6D4ABBBB}"/>
    <dgm:cxn modelId="{2C3645DA-6A47-4C6F-8967-E5D841EE484F}" type="presOf" srcId="{AE02BF8E-6D9A-455F-8098-AC7C6D4ABBBB}" destId="{443E528C-8753-44B6-8A04-3C498FB78866}" srcOrd="1" destOrd="0" presId="urn:microsoft.com/office/officeart/2005/8/layout/process1"/>
    <dgm:cxn modelId="{F27CAC05-71ED-4F91-B778-EC930FBB4960}" type="presOf" srcId="{FC618CB0-9114-4625-AA7C-2AEC85DF69CC}" destId="{433BA8B2-C4CE-47B9-8623-05305351BB4D}" srcOrd="0" destOrd="0" presId="urn:microsoft.com/office/officeart/2005/8/layout/process1"/>
    <dgm:cxn modelId="{06CF264B-1DA3-496F-BEC6-6C77BC29828C}" type="presOf" srcId="{9BB933C7-03B8-4182-841B-75A0B47FCE3D}" destId="{A9FC9CDF-EC3E-406F-B81F-E06EFC316295}" srcOrd="0" destOrd="0" presId="urn:microsoft.com/office/officeart/2005/8/layout/process1"/>
    <dgm:cxn modelId="{A97D19BE-AA57-4B42-B4C2-4271059CBF21}" type="presOf" srcId="{B087440D-43A9-4074-91D1-C2A6C6FAC525}" destId="{91F1EC81-434B-40A8-9D2C-99DA77EA2C68}" srcOrd="0" destOrd="0" presId="urn:microsoft.com/office/officeart/2005/8/layout/process1"/>
    <dgm:cxn modelId="{7C1970AB-9E26-4763-829A-AA3F597C6FD8}" type="presOf" srcId="{D4ADFF07-6CD5-452D-8BE9-D33F7F91EC73}" destId="{B770B1B1-A4BA-47A8-B366-2D01E2646D9E}" srcOrd="1" destOrd="0" presId="urn:microsoft.com/office/officeart/2005/8/layout/process1"/>
    <dgm:cxn modelId="{1FCDABD3-224A-476F-B834-1470C8527430}" type="presOf" srcId="{3E253EA6-EFA0-40E9-9D5A-0F39B56271C3}" destId="{CA774F79-35D1-42E6-995B-B59C277750AF}" srcOrd="1" destOrd="0" presId="urn:microsoft.com/office/officeart/2005/8/layout/process1"/>
    <dgm:cxn modelId="{CE8A6027-0CCF-473C-A356-EF8140CC955D}" type="presOf" srcId="{506309AD-CCF5-431F-B0A4-47AA49D8E281}" destId="{9079B89F-2085-4EB4-9FFC-8BCD258D8F1D}" srcOrd="1" destOrd="0" presId="urn:microsoft.com/office/officeart/2005/8/layout/process1"/>
    <dgm:cxn modelId="{47B4ABB4-A072-4366-8620-7C5774E61AA2}" type="presOf" srcId="{506309AD-CCF5-431F-B0A4-47AA49D8E281}" destId="{DF259F88-47E6-4E92-8B1F-5AFBF746799A}" srcOrd="0" destOrd="0" presId="urn:microsoft.com/office/officeart/2005/8/layout/process1"/>
    <dgm:cxn modelId="{7C829182-343D-4881-BE63-2EBF637B9FBA}" type="presOf" srcId="{3E253EA6-EFA0-40E9-9D5A-0F39B56271C3}" destId="{0FFB4353-9381-4491-ABD1-8014F9012B9F}" srcOrd="0" destOrd="0" presId="urn:microsoft.com/office/officeart/2005/8/layout/process1"/>
    <dgm:cxn modelId="{B38B7D2C-F705-4B4D-9997-96835CD91E82}" type="presOf" srcId="{AE02BF8E-6D9A-455F-8098-AC7C6D4ABBBB}" destId="{DFAA7DA8-837F-4F83-9049-8F94E324F36C}" srcOrd="0" destOrd="0" presId="urn:microsoft.com/office/officeart/2005/8/layout/process1"/>
    <dgm:cxn modelId="{BA38E83D-92A4-4C66-AA6E-AE0B2D94E2E3}" type="presOf" srcId="{7F01DB8E-650A-4386-B6BA-28A605EB599B}" destId="{7FED5036-8A1A-475A-BC8E-1060EC6BD339}" srcOrd="0" destOrd="0" presId="urn:microsoft.com/office/officeart/2005/8/layout/process1"/>
    <dgm:cxn modelId="{F4632329-50AA-4C4E-9F62-4EF175FEB74E}" type="presOf" srcId="{2D007D1C-ACBA-4679-AA6A-3F032498E628}" destId="{1575878D-B741-4BB4-ADFD-54F611351EF0}" srcOrd="1" destOrd="0" presId="urn:microsoft.com/office/officeart/2005/8/layout/process1"/>
    <dgm:cxn modelId="{BE10CF04-440D-4304-B15C-613CA30E7FEE}" type="presOf" srcId="{2FA00E61-6FEB-4505-A2D3-AE298CDED699}" destId="{822ED896-E34B-4A8B-A382-98C08BFA2022}" srcOrd="0" destOrd="0" presId="urn:microsoft.com/office/officeart/2005/8/layout/process1"/>
    <dgm:cxn modelId="{72ADA72C-1514-4A28-AAD7-C5E860B0EF0A}" type="presParOf" srcId="{822ED896-E34B-4A8B-A382-98C08BFA2022}" destId="{433BA8B2-C4CE-47B9-8623-05305351BB4D}" srcOrd="0" destOrd="0" presId="urn:microsoft.com/office/officeart/2005/8/layout/process1"/>
    <dgm:cxn modelId="{F6771454-DF03-4447-908C-0F5D1976B844}" type="presParOf" srcId="{822ED896-E34B-4A8B-A382-98C08BFA2022}" destId="{0FFB4353-9381-4491-ABD1-8014F9012B9F}" srcOrd="1" destOrd="0" presId="urn:microsoft.com/office/officeart/2005/8/layout/process1"/>
    <dgm:cxn modelId="{6307E16B-E356-4460-BA81-C5103231FFE8}" type="presParOf" srcId="{0FFB4353-9381-4491-ABD1-8014F9012B9F}" destId="{CA774F79-35D1-42E6-995B-B59C277750AF}" srcOrd="0" destOrd="0" presId="urn:microsoft.com/office/officeart/2005/8/layout/process1"/>
    <dgm:cxn modelId="{B589E1CC-4531-40F9-8F08-A22A75E442D8}" type="presParOf" srcId="{822ED896-E34B-4A8B-A382-98C08BFA2022}" destId="{A9FC9CDF-EC3E-406F-B81F-E06EFC316295}" srcOrd="2" destOrd="0" presId="urn:microsoft.com/office/officeart/2005/8/layout/process1"/>
    <dgm:cxn modelId="{3643296F-1670-447D-9354-E2494DE86205}" type="presParOf" srcId="{822ED896-E34B-4A8B-A382-98C08BFA2022}" destId="{DF259F88-47E6-4E92-8B1F-5AFBF746799A}" srcOrd="3" destOrd="0" presId="urn:microsoft.com/office/officeart/2005/8/layout/process1"/>
    <dgm:cxn modelId="{77DD41DE-9CA0-42C1-93DB-CAD1FE8736BF}" type="presParOf" srcId="{DF259F88-47E6-4E92-8B1F-5AFBF746799A}" destId="{9079B89F-2085-4EB4-9FFC-8BCD258D8F1D}" srcOrd="0" destOrd="0" presId="urn:microsoft.com/office/officeart/2005/8/layout/process1"/>
    <dgm:cxn modelId="{DF323E4C-1363-40F9-9D22-08917CA01AF3}" type="presParOf" srcId="{822ED896-E34B-4A8B-A382-98C08BFA2022}" destId="{91F1EC81-434B-40A8-9D2C-99DA77EA2C68}" srcOrd="4" destOrd="0" presId="urn:microsoft.com/office/officeart/2005/8/layout/process1"/>
    <dgm:cxn modelId="{33051DB1-FB9A-44B6-B126-D9287508D2B1}" type="presParOf" srcId="{822ED896-E34B-4A8B-A382-98C08BFA2022}" destId="{0D83D2EB-935E-410F-9B49-4F33DCDE2CFE}" srcOrd="5" destOrd="0" presId="urn:microsoft.com/office/officeart/2005/8/layout/process1"/>
    <dgm:cxn modelId="{CD5E9CBD-FFBB-4CEC-AF39-A9A6ACDC902E}" type="presParOf" srcId="{0D83D2EB-935E-410F-9B49-4F33DCDE2CFE}" destId="{B770B1B1-A4BA-47A8-B366-2D01E2646D9E}" srcOrd="0" destOrd="0" presId="urn:microsoft.com/office/officeart/2005/8/layout/process1"/>
    <dgm:cxn modelId="{BEB69BF9-4DF9-407B-A850-8AF8B5E0E9B3}" type="presParOf" srcId="{822ED896-E34B-4A8B-A382-98C08BFA2022}" destId="{7FED5036-8A1A-475A-BC8E-1060EC6BD339}" srcOrd="6" destOrd="0" presId="urn:microsoft.com/office/officeart/2005/8/layout/process1"/>
    <dgm:cxn modelId="{7729F240-CA1D-4440-A19C-02F3013335FF}" type="presParOf" srcId="{822ED896-E34B-4A8B-A382-98C08BFA2022}" destId="{792E8AE7-5C67-40D7-912D-86726BF2D2E0}" srcOrd="7" destOrd="0" presId="urn:microsoft.com/office/officeart/2005/8/layout/process1"/>
    <dgm:cxn modelId="{40319F81-C3E0-466A-A996-DADE39880639}" type="presParOf" srcId="{792E8AE7-5C67-40D7-912D-86726BF2D2E0}" destId="{1575878D-B741-4BB4-ADFD-54F611351EF0}" srcOrd="0" destOrd="0" presId="urn:microsoft.com/office/officeart/2005/8/layout/process1"/>
    <dgm:cxn modelId="{23571A69-13B2-4B1B-8E24-74CA2085FD75}" type="presParOf" srcId="{822ED896-E34B-4A8B-A382-98C08BFA2022}" destId="{E324AAF6-4F27-404E-A9A5-6F70575A4020}" srcOrd="8" destOrd="0" presId="urn:microsoft.com/office/officeart/2005/8/layout/process1"/>
    <dgm:cxn modelId="{F1DED39B-B471-4902-A5A9-EF290A13B543}" type="presParOf" srcId="{822ED896-E34B-4A8B-A382-98C08BFA2022}" destId="{DFAA7DA8-837F-4F83-9049-8F94E324F36C}" srcOrd="9" destOrd="0" presId="urn:microsoft.com/office/officeart/2005/8/layout/process1"/>
    <dgm:cxn modelId="{64AF87DB-8D9E-499B-AD29-966320598FAE}" type="presParOf" srcId="{DFAA7DA8-837F-4F83-9049-8F94E324F36C}" destId="{443E528C-8753-44B6-8A04-3C498FB78866}" srcOrd="0" destOrd="0" presId="urn:microsoft.com/office/officeart/2005/8/layout/process1"/>
    <dgm:cxn modelId="{3A95A18C-D7BE-49A5-8FC5-A2CA67AC94EB}" type="presParOf" srcId="{822ED896-E34B-4A8B-A382-98C08BFA2022}" destId="{DE660580-591C-4D5F-BA66-42C98FB3A705}"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547DC7-484A-408A-963B-032A32DCA37A}"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B80335C3-B3C6-4D27-9402-F131D6443A24}">
      <dgm:prSet phldrT="[Text]"/>
      <dgm:spPr/>
      <dgm:t>
        <a:bodyPr/>
        <a:lstStyle/>
        <a:p>
          <a:r>
            <a:rPr lang="zh-CN" altLang="en-US" dirty="0" smtClean="0"/>
            <a:t>兴趣</a:t>
          </a:r>
          <a:endParaRPr lang="en-US" dirty="0"/>
        </a:p>
      </dgm:t>
    </dgm:pt>
    <dgm:pt modelId="{7ED31F7A-B9CE-4D5E-827A-D6941CEA982F}" type="parTrans" cxnId="{55A17048-6BEB-4E62-AF54-7C7E569D5E30}">
      <dgm:prSet/>
      <dgm:spPr/>
      <dgm:t>
        <a:bodyPr/>
        <a:lstStyle/>
        <a:p>
          <a:endParaRPr lang="en-US"/>
        </a:p>
      </dgm:t>
    </dgm:pt>
    <dgm:pt modelId="{B6028488-E950-4531-9B68-60CF44D0187A}" type="sibTrans" cxnId="{55A17048-6BEB-4E62-AF54-7C7E569D5E30}">
      <dgm:prSet/>
      <dgm:spPr/>
      <dgm:t>
        <a:bodyPr/>
        <a:lstStyle/>
        <a:p>
          <a:endParaRPr lang="en-US"/>
        </a:p>
      </dgm:t>
    </dgm:pt>
    <dgm:pt modelId="{E6E4E7C2-CBBE-49DA-8FA7-9597991C23EB}">
      <dgm:prSet phldrT="[Text]"/>
      <dgm:spPr/>
      <dgm:t>
        <a:bodyPr/>
        <a:lstStyle/>
        <a:p>
          <a:r>
            <a:rPr lang="zh-CN" altLang="en-US" dirty="0" smtClean="0"/>
            <a:t>科研方向</a:t>
          </a:r>
          <a:endParaRPr lang="en-US" dirty="0"/>
        </a:p>
      </dgm:t>
    </dgm:pt>
    <dgm:pt modelId="{5A9B0309-371E-41F1-B771-42EDEC9D8FE3}" type="parTrans" cxnId="{AE50C722-FE91-4574-A174-F6C1189E2924}">
      <dgm:prSet/>
      <dgm:spPr/>
      <dgm:t>
        <a:bodyPr/>
        <a:lstStyle/>
        <a:p>
          <a:endParaRPr lang="en-US"/>
        </a:p>
      </dgm:t>
    </dgm:pt>
    <dgm:pt modelId="{809D5A92-E53A-470E-9DD2-38EF2719B5C1}" type="sibTrans" cxnId="{AE50C722-FE91-4574-A174-F6C1189E2924}">
      <dgm:prSet/>
      <dgm:spPr/>
      <dgm:t>
        <a:bodyPr/>
        <a:lstStyle/>
        <a:p>
          <a:endParaRPr lang="en-US"/>
        </a:p>
      </dgm:t>
    </dgm:pt>
    <dgm:pt modelId="{FC0CE9BE-DA54-489D-AD1B-ADF78E871404}">
      <dgm:prSet phldrT="[Text]"/>
      <dgm:spPr/>
      <dgm:t>
        <a:bodyPr/>
        <a:lstStyle/>
        <a:p>
          <a:r>
            <a:rPr lang="zh-CN" altLang="en-US" dirty="0" smtClean="0"/>
            <a:t>科研产出</a:t>
          </a:r>
          <a:endParaRPr lang="en-US" dirty="0"/>
        </a:p>
      </dgm:t>
    </dgm:pt>
    <dgm:pt modelId="{A42571F4-35E1-4EE0-B150-8E62F32884A0}" type="parTrans" cxnId="{FDF52E76-B68E-4D40-9452-984C87F00962}">
      <dgm:prSet/>
      <dgm:spPr/>
      <dgm:t>
        <a:bodyPr/>
        <a:lstStyle/>
        <a:p>
          <a:endParaRPr lang="en-US"/>
        </a:p>
      </dgm:t>
    </dgm:pt>
    <dgm:pt modelId="{CFCB78AA-71B4-4F51-85F1-1EF43368CF22}" type="sibTrans" cxnId="{FDF52E76-B68E-4D40-9452-984C87F00962}">
      <dgm:prSet/>
      <dgm:spPr/>
      <dgm:t>
        <a:bodyPr/>
        <a:lstStyle/>
        <a:p>
          <a:endParaRPr lang="en-US"/>
        </a:p>
      </dgm:t>
    </dgm:pt>
    <dgm:pt modelId="{DED935EC-0F8D-479E-8466-110DDCF64B63}">
      <dgm:prSet phldrT="[Text]"/>
      <dgm:spPr/>
      <dgm:t>
        <a:bodyPr/>
        <a:lstStyle/>
        <a:p>
          <a:r>
            <a:rPr lang="zh-CN" altLang="en-US" dirty="0" smtClean="0"/>
            <a:t>科研团队</a:t>
          </a:r>
          <a:endParaRPr lang="en-US" dirty="0"/>
        </a:p>
      </dgm:t>
    </dgm:pt>
    <dgm:pt modelId="{92F05E40-D6F9-48F1-A14F-F65D635F320F}" type="parTrans" cxnId="{DE7F2888-27EF-4F17-B14E-9BE3F146E9A8}">
      <dgm:prSet/>
      <dgm:spPr/>
      <dgm:t>
        <a:bodyPr/>
        <a:lstStyle/>
        <a:p>
          <a:endParaRPr lang="en-US"/>
        </a:p>
      </dgm:t>
    </dgm:pt>
    <dgm:pt modelId="{BF4725B9-EBFE-4D80-9F39-D63C2FAA88AC}" type="sibTrans" cxnId="{DE7F2888-27EF-4F17-B14E-9BE3F146E9A8}">
      <dgm:prSet/>
      <dgm:spPr/>
      <dgm:t>
        <a:bodyPr/>
        <a:lstStyle/>
        <a:p>
          <a:endParaRPr lang="en-US"/>
        </a:p>
      </dgm:t>
    </dgm:pt>
    <dgm:pt modelId="{ADB69A92-A47A-45DC-8C02-A7EA75B0B88E}">
      <dgm:prSet phldrT="[Text]"/>
      <dgm:spPr/>
      <dgm:t>
        <a:bodyPr/>
        <a:lstStyle/>
        <a:p>
          <a:r>
            <a:rPr lang="zh-CN" altLang="en-US" dirty="0" smtClean="0"/>
            <a:t>科研经费</a:t>
          </a:r>
          <a:endParaRPr lang="en-US" dirty="0"/>
        </a:p>
      </dgm:t>
    </dgm:pt>
    <dgm:pt modelId="{847C08A9-5EE9-4C25-AE77-FFB5DF1AFC55}" type="parTrans" cxnId="{857D8FC2-8F39-4C1C-9F20-BF31055BE87F}">
      <dgm:prSet/>
      <dgm:spPr/>
      <dgm:t>
        <a:bodyPr/>
        <a:lstStyle/>
        <a:p>
          <a:endParaRPr lang="en-US"/>
        </a:p>
      </dgm:t>
    </dgm:pt>
    <dgm:pt modelId="{2AEA537D-0D64-4DE5-8CA2-38A96915D019}" type="sibTrans" cxnId="{857D8FC2-8F39-4C1C-9F20-BF31055BE87F}">
      <dgm:prSet/>
      <dgm:spPr/>
      <dgm:t>
        <a:bodyPr/>
        <a:lstStyle/>
        <a:p>
          <a:endParaRPr lang="en-US"/>
        </a:p>
      </dgm:t>
    </dgm:pt>
    <dgm:pt modelId="{390DF02E-7330-4E8C-97B1-C88AB9A03174}">
      <dgm:prSet phldrT="[Text]"/>
      <dgm:spPr/>
      <dgm:t>
        <a:bodyPr/>
        <a:lstStyle/>
        <a:p>
          <a:r>
            <a:rPr lang="en-US" dirty="0" smtClean="0"/>
            <a:t>…</a:t>
          </a:r>
          <a:endParaRPr lang="en-US" dirty="0"/>
        </a:p>
      </dgm:t>
    </dgm:pt>
    <dgm:pt modelId="{1D23984B-FDEF-42B5-AA93-F3509C56D659}" type="parTrans" cxnId="{22591CA0-4FA3-45D9-B885-7687DF6B50A9}">
      <dgm:prSet/>
      <dgm:spPr/>
      <dgm:t>
        <a:bodyPr/>
        <a:lstStyle/>
        <a:p>
          <a:endParaRPr lang="en-US"/>
        </a:p>
      </dgm:t>
    </dgm:pt>
    <dgm:pt modelId="{F21B4FA0-F568-4607-B302-5EC49E0C7A97}" type="sibTrans" cxnId="{22591CA0-4FA3-45D9-B885-7687DF6B50A9}">
      <dgm:prSet/>
      <dgm:spPr/>
      <dgm:t>
        <a:bodyPr/>
        <a:lstStyle/>
        <a:p>
          <a:endParaRPr lang="en-US"/>
        </a:p>
      </dgm:t>
    </dgm:pt>
    <dgm:pt modelId="{9C5ECE36-4430-42CA-ABCE-C2C99039AB7B}" type="pres">
      <dgm:prSet presAssocID="{78547DC7-484A-408A-963B-032A32DCA37A}" presName="Name0" presStyleCnt="0">
        <dgm:presLayoutVars>
          <dgm:chMax val="1"/>
          <dgm:dir/>
          <dgm:animLvl val="ctr"/>
          <dgm:resizeHandles val="exact"/>
        </dgm:presLayoutVars>
      </dgm:prSet>
      <dgm:spPr/>
      <dgm:t>
        <a:bodyPr/>
        <a:lstStyle/>
        <a:p>
          <a:endParaRPr lang="en-US"/>
        </a:p>
      </dgm:t>
    </dgm:pt>
    <dgm:pt modelId="{F2B1F036-1746-426E-9AF3-5976066D912A}" type="pres">
      <dgm:prSet presAssocID="{B80335C3-B3C6-4D27-9402-F131D6443A24}" presName="centerShape" presStyleLbl="node0" presStyleIdx="0" presStyleCnt="1"/>
      <dgm:spPr/>
      <dgm:t>
        <a:bodyPr/>
        <a:lstStyle/>
        <a:p>
          <a:endParaRPr lang="en-US"/>
        </a:p>
      </dgm:t>
    </dgm:pt>
    <dgm:pt modelId="{024B9129-0357-4ECF-9727-4B04BC64B20E}" type="pres">
      <dgm:prSet presAssocID="{E6E4E7C2-CBBE-49DA-8FA7-9597991C23EB}" presName="node" presStyleLbl="node1" presStyleIdx="0" presStyleCnt="5">
        <dgm:presLayoutVars>
          <dgm:bulletEnabled val="1"/>
        </dgm:presLayoutVars>
      </dgm:prSet>
      <dgm:spPr/>
      <dgm:t>
        <a:bodyPr/>
        <a:lstStyle/>
        <a:p>
          <a:endParaRPr lang="en-US"/>
        </a:p>
      </dgm:t>
    </dgm:pt>
    <dgm:pt modelId="{3D0C0905-5551-4344-A8A2-47E94DFCE2B2}" type="pres">
      <dgm:prSet presAssocID="{E6E4E7C2-CBBE-49DA-8FA7-9597991C23EB}" presName="dummy" presStyleCnt="0"/>
      <dgm:spPr/>
    </dgm:pt>
    <dgm:pt modelId="{9056EE26-3F46-4F37-AD8B-AF922216BFD9}" type="pres">
      <dgm:prSet presAssocID="{809D5A92-E53A-470E-9DD2-38EF2719B5C1}" presName="sibTrans" presStyleLbl="sibTrans2D1" presStyleIdx="0" presStyleCnt="5"/>
      <dgm:spPr/>
      <dgm:t>
        <a:bodyPr/>
        <a:lstStyle/>
        <a:p>
          <a:endParaRPr lang="en-US"/>
        </a:p>
      </dgm:t>
    </dgm:pt>
    <dgm:pt modelId="{EF50D6D8-41FE-4AA0-A683-F95D32978CE6}" type="pres">
      <dgm:prSet presAssocID="{FC0CE9BE-DA54-489D-AD1B-ADF78E871404}" presName="node" presStyleLbl="node1" presStyleIdx="1" presStyleCnt="5">
        <dgm:presLayoutVars>
          <dgm:bulletEnabled val="1"/>
        </dgm:presLayoutVars>
      </dgm:prSet>
      <dgm:spPr/>
      <dgm:t>
        <a:bodyPr/>
        <a:lstStyle/>
        <a:p>
          <a:endParaRPr lang="en-US"/>
        </a:p>
      </dgm:t>
    </dgm:pt>
    <dgm:pt modelId="{09CA9486-73F4-4ED1-997C-FB6696B66669}" type="pres">
      <dgm:prSet presAssocID="{FC0CE9BE-DA54-489D-AD1B-ADF78E871404}" presName="dummy" presStyleCnt="0"/>
      <dgm:spPr/>
    </dgm:pt>
    <dgm:pt modelId="{B1A015FF-B56A-4671-8908-8B6F5822FD46}" type="pres">
      <dgm:prSet presAssocID="{CFCB78AA-71B4-4F51-85F1-1EF43368CF22}" presName="sibTrans" presStyleLbl="sibTrans2D1" presStyleIdx="1" presStyleCnt="5"/>
      <dgm:spPr/>
      <dgm:t>
        <a:bodyPr/>
        <a:lstStyle/>
        <a:p>
          <a:endParaRPr lang="en-US"/>
        </a:p>
      </dgm:t>
    </dgm:pt>
    <dgm:pt modelId="{A038EB48-584F-4C48-A8B9-37B1BAE6FA65}" type="pres">
      <dgm:prSet presAssocID="{DED935EC-0F8D-479E-8466-110DDCF64B63}" presName="node" presStyleLbl="node1" presStyleIdx="2" presStyleCnt="5">
        <dgm:presLayoutVars>
          <dgm:bulletEnabled val="1"/>
        </dgm:presLayoutVars>
      </dgm:prSet>
      <dgm:spPr/>
      <dgm:t>
        <a:bodyPr/>
        <a:lstStyle/>
        <a:p>
          <a:endParaRPr lang="en-US"/>
        </a:p>
      </dgm:t>
    </dgm:pt>
    <dgm:pt modelId="{F8AC9D1E-5E28-4101-B7F0-DC544985BDFF}" type="pres">
      <dgm:prSet presAssocID="{DED935EC-0F8D-479E-8466-110DDCF64B63}" presName="dummy" presStyleCnt="0"/>
      <dgm:spPr/>
    </dgm:pt>
    <dgm:pt modelId="{D525AB14-41E9-4B33-8557-929AE3A64225}" type="pres">
      <dgm:prSet presAssocID="{BF4725B9-EBFE-4D80-9F39-D63C2FAA88AC}" presName="sibTrans" presStyleLbl="sibTrans2D1" presStyleIdx="2" presStyleCnt="5"/>
      <dgm:spPr/>
      <dgm:t>
        <a:bodyPr/>
        <a:lstStyle/>
        <a:p>
          <a:endParaRPr lang="en-US"/>
        </a:p>
      </dgm:t>
    </dgm:pt>
    <dgm:pt modelId="{82A16F0C-7B7A-4DA3-90A2-7823367E1293}" type="pres">
      <dgm:prSet presAssocID="{ADB69A92-A47A-45DC-8C02-A7EA75B0B88E}" presName="node" presStyleLbl="node1" presStyleIdx="3" presStyleCnt="5">
        <dgm:presLayoutVars>
          <dgm:bulletEnabled val="1"/>
        </dgm:presLayoutVars>
      </dgm:prSet>
      <dgm:spPr/>
      <dgm:t>
        <a:bodyPr/>
        <a:lstStyle/>
        <a:p>
          <a:endParaRPr lang="en-US"/>
        </a:p>
      </dgm:t>
    </dgm:pt>
    <dgm:pt modelId="{D35BAE3E-5D7D-4A95-8330-66FA4C3BFCE0}" type="pres">
      <dgm:prSet presAssocID="{ADB69A92-A47A-45DC-8C02-A7EA75B0B88E}" presName="dummy" presStyleCnt="0"/>
      <dgm:spPr/>
    </dgm:pt>
    <dgm:pt modelId="{31EEEFF3-FD4F-42DA-A683-2793A6A654A7}" type="pres">
      <dgm:prSet presAssocID="{2AEA537D-0D64-4DE5-8CA2-38A96915D019}" presName="sibTrans" presStyleLbl="sibTrans2D1" presStyleIdx="3" presStyleCnt="5"/>
      <dgm:spPr/>
      <dgm:t>
        <a:bodyPr/>
        <a:lstStyle/>
        <a:p>
          <a:endParaRPr lang="en-US"/>
        </a:p>
      </dgm:t>
    </dgm:pt>
    <dgm:pt modelId="{85E5EA1A-206B-411F-92BF-F94E288D87C6}" type="pres">
      <dgm:prSet presAssocID="{390DF02E-7330-4E8C-97B1-C88AB9A03174}" presName="node" presStyleLbl="node1" presStyleIdx="4" presStyleCnt="5">
        <dgm:presLayoutVars>
          <dgm:bulletEnabled val="1"/>
        </dgm:presLayoutVars>
      </dgm:prSet>
      <dgm:spPr/>
      <dgm:t>
        <a:bodyPr/>
        <a:lstStyle/>
        <a:p>
          <a:endParaRPr lang="en-US"/>
        </a:p>
      </dgm:t>
    </dgm:pt>
    <dgm:pt modelId="{5AC06E2C-D226-487F-96D6-3A09CF7548F7}" type="pres">
      <dgm:prSet presAssocID="{390DF02E-7330-4E8C-97B1-C88AB9A03174}" presName="dummy" presStyleCnt="0"/>
      <dgm:spPr/>
    </dgm:pt>
    <dgm:pt modelId="{88003C1B-E35C-4FA6-8275-061C65977CBA}" type="pres">
      <dgm:prSet presAssocID="{F21B4FA0-F568-4607-B302-5EC49E0C7A97}" presName="sibTrans" presStyleLbl="sibTrans2D1" presStyleIdx="4" presStyleCnt="5"/>
      <dgm:spPr/>
      <dgm:t>
        <a:bodyPr/>
        <a:lstStyle/>
        <a:p>
          <a:endParaRPr lang="en-US"/>
        </a:p>
      </dgm:t>
    </dgm:pt>
  </dgm:ptLst>
  <dgm:cxnLst>
    <dgm:cxn modelId="{857D8FC2-8F39-4C1C-9F20-BF31055BE87F}" srcId="{B80335C3-B3C6-4D27-9402-F131D6443A24}" destId="{ADB69A92-A47A-45DC-8C02-A7EA75B0B88E}" srcOrd="3" destOrd="0" parTransId="{847C08A9-5EE9-4C25-AE77-FFB5DF1AFC55}" sibTransId="{2AEA537D-0D64-4DE5-8CA2-38A96915D019}"/>
    <dgm:cxn modelId="{F6ADBB76-BFD2-4B6F-82C8-EF82E053F422}" type="presOf" srcId="{ADB69A92-A47A-45DC-8C02-A7EA75B0B88E}" destId="{82A16F0C-7B7A-4DA3-90A2-7823367E1293}" srcOrd="0" destOrd="0" presId="urn:microsoft.com/office/officeart/2005/8/layout/radial6"/>
    <dgm:cxn modelId="{55A17048-6BEB-4E62-AF54-7C7E569D5E30}" srcId="{78547DC7-484A-408A-963B-032A32DCA37A}" destId="{B80335C3-B3C6-4D27-9402-F131D6443A24}" srcOrd="0" destOrd="0" parTransId="{7ED31F7A-B9CE-4D5E-827A-D6941CEA982F}" sibTransId="{B6028488-E950-4531-9B68-60CF44D0187A}"/>
    <dgm:cxn modelId="{13BA9345-B8BB-43C6-8D21-708D5323EEAC}" type="presOf" srcId="{E6E4E7C2-CBBE-49DA-8FA7-9597991C23EB}" destId="{024B9129-0357-4ECF-9727-4B04BC64B20E}" srcOrd="0" destOrd="0" presId="urn:microsoft.com/office/officeart/2005/8/layout/radial6"/>
    <dgm:cxn modelId="{50F51067-1BEC-4F98-BD80-3FA49D15A3D0}" type="presOf" srcId="{F21B4FA0-F568-4607-B302-5EC49E0C7A97}" destId="{88003C1B-E35C-4FA6-8275-061C65977CBA}" srcOrd="0" destOrd="0" presId="urn:microsoft.com/office/officeart/2005/8/layout/radial6"/>
    <dgm:cxn modelId="{DE7F2888-27EF-4F17-B14E-9BE3F146E9A8}" srcId="{B80335C3-B3C6-4D27-9402-F131D6443A24}" destId="{DED935EC-0F8D-479E-8466-110DDCF64B63}" srcOrd="2" destOrd="0" parTransId="{92F05E40-D6F9-48F1-A14F-F65D635F320F}" sibTransId="{BF4725B9-EBFE-4D80-9F39-D63C2FAA88AC}"/>
    <dgm:cxn modelId="{EAE9DACE-F457-417F-828C-1E013DA9D75D}" type="presOf" srcId="{CFCB78AA-71B4-4F51-85F1-1EF43368CF22}" destId="{B1A015FF-B56A-4671-8908-8B6F5822FD46}" srcOrd="0" destOrd="0" presId="urn:microsoft.com/office/officeart/2005/8/layout/radial6"/>
    <dgm:cxn modelId="{E2D9C777-9492-4D72-9764-94A3604F063C}" type="presOf" srcId="{BF4725B9-EBFE-4D80-9F39-D63C2FAA88AC}" destId="{D525AB14-41E9-4B33-8557-929AE3A64225}" srcOrd="0" destOrd="0" presId="urn:microsoft.com/office/officeart/2005/8/layout/radial6"/>
    <dgm:cxn modelId="{B9669F10-ACF2-4C30-B40D-06557DF3A9B5}" type="presOf" srcId="{78547DC7-484A-408A-963B-032A32DCA37A}" destId="{9C5ECE36-4430-42CA-ABCE-C2C99039AB7B}" srcOrd="0" destOrd="0" presId="urn:microsoft.com/office/officeart/2005/8/layout/radial6"/>
    <dgm:cxn modelId="{22591CA0-4FA3-45D9-B885-7687DF6B50A9}" srcId="{B80335C3-B3C6-4D27-9402-F131D6443A24}" destId="{390DF02E-7330-4E8C-97B1-C88AB9A03174}" srcOrd="4" destOrd="0" parTransId="{1D23984B-FDEF-42B5-AA93-F3509C56D659}" sibTransId="{F21B4FA0-F568-4607-B302-5EC49E0C7A97}"/>
    <dgm:cxn modelId="{015EF936-15FC-4395-9EFF-7E0A6E91A66E}" type="presOf" srcId="{390DF02E-7330-4E8C-97B1-C88AB9A03174}" destId="{85E5EA1A-206B-411F-92BF-F94E288D87C6}" srcOrd="0" destOrd="0" presId="urn:microsoft.com/office/officeart/2005/8/layout/radial6"/>
    <dgm:cxn modelId="{CA5DB48E-5238-4722-BC7D-F858DC716A2B}" type="presOf" srcId="{2AEA537D-0D64-4DE5-8CA2-38A96915D019}" destId="{31EEEFF3-FD4F-42DA-A683-2793A6A654A7}" srcOrd="0" destOrd="0" presId="urn:microsoft.com/office/officeart/2005/8/layout/radial6"/>
    <dgm:cxn modelId="{AE50C722-FE91-4574-A174-F6C1189E2924}" srcId="{B80335C3-B3C6-4D27-9402-F131D6443A24}" destId="{E6E4E7C2-CBBE-49DA-8FA7-9597991C23EB}" srcOrd="0" destOrd="0" parTransId="{5A9B0309-371E-41F1-B771-42EDEC9D8FE3}" sibTransId="{809D5A92-E53A-470E-9DD2-38EF2719B5C1}"/>
    <dgm:cxn modelId="{C280BECE-591F-4823-97C0-63A6A858DEDF}" type="presOf" srcId="{DED935EC-0F8D-479E-8466-110DDCF64B63}" destId="{A038EB48-584F-4C48-A8B9-37B1BAE6FA65}" srcOrd="0" destOrd="0" presId="urn:microsoft.com/office/officeart/2005/8/layout/radial6"/>
    <dgm:cxn modelId="{FDF52E76-B68E-4D40-9452-984C87F00962}" srcId="{B80335C3-B3C6-4D27-9402-F131D6443A24}" destId="{FC0CE9BE-DA54-489D-AD1B-ADF78E871404}" srcOrd="1" destOrd="0" parTransId="{A42571F4-35E1-4EE0-B150-8E62F32884A0}" sibTransId="{CFCB78AA-71B4-4F51-85F1-1EF43368CF22}"/>
    <dgm:cxn modelId="{6913579B-5D72-4FB7-8C30-BD118E50E330}" type="presOf" srcId="{809D5A92-E53A-470E-9DD2-38EF2719B5C1}" destId="{9056EE26-3F46-4F37-AD8B-AF922216BFD9}" srcOrd="0" destOrd="0" presId="urn:microsoft.com/office/officeart/2005/8/layout/radial6"/>
    <dgm:cxn modelId="{219204E9-3D72-4EDB-9B82-AB5CBFE40C8A}" type="presOf" srcId="{FC0CE9BE-DA54-489D-AD1B-ADF78E871404}" destId="{EF50D6D8-41FE-4AA0-A683-F95D32978CE6}" srcOrd="0" destOrd="0" presId="urn:microsoft.com/office/officeart/2005/8/layout/radial6"/>
    <dgm:cxn modelId="{3DE24122-D32C-4668-8E67-7B62FEE18822}" type="presOf" srcId="{B80335C3-B3C6-4D27-9402-F131D6443A24}" destId="{F2B1F036-1746-426E-9AF3-5976066D912A}" srcOrd="0" destOrd="0" presId="urn:microsoft.com/office/officeart/2005/8/layout/radial6"/>
    <dgm:cxn modelId="{8A1977DC-AB72-4A3C-BFB1-D01E89C56AD0}" type="presParOf" srcId="{9C5ECE36-4430-42CA-ABCE-C2C99039AB7B}" destId="{F2B1F036-1746-426E-9AF3-5976066D912A}" srcOrd="0" destOrd="0" presId="urn:microsoft.com/office/officeart/2005/8/layout/radial6"/>
    <dgm:cxn modelId="{C9BE13A4-0C73-48E7-BCB0-3577EDE2FB91}" type="presParOf" srcId="{9C5ECE36-4430-42CA-ABCE-C2C99039AB7B}" destId="{024B9129-0357-4ECF-9727-4B04BC64B20E}" srcOrd="1" destOrd="0" presId="urn:microsoft.com/office/officeart/2005/8/layout/radial6"/>
    <dgm:cxn modelId="{CF97B738-73CD-4192-9213-9DDCF17A174C}" type="presParOf" srcId="{9C5ECE36-4430-42CA-ABCE-C2C99039AB7B}" destId="{3D0C0905-5551-4344-A8A2-47E94DFCE2B2}" srcOrd="2" destOrd="0" presId="urn:microsoft.com/office/officeart/2005/8/layout/radial6"/>
    <dgm:cxn modelId="{9FCCF85E-8AAF-440E-AAA2-691A77A80E0C}" type="presParOf" srcId="{9C5ECE36-4430-42CA-ABCE-C2C99039AB7B}" destId="{9056EE26-3F46-4F37-AD8B-AF922216BFD9}" srcOrd="3" destOrd="0" presId="urn:microsoft.com/office/officeart/2005/8/layout/radial6"/>
    <dgm:cxn modelId="{26BB84C6-E1AF-429C-8ADF-F1AF79134EF4}" type="presParOf" srcId="{9C5ECE36-4430-42CA-ABCE-C2C99039AB7B}" destId="{EF50D6D8-41FE-4AA0-A683-F95D32978CE6}" srcOrd="4" destOrd="0" presId="urn:microsoft.com/office/officeart/2005/8/layout/radial6"/>
    <dgm:cxn modelId="{32F86542-7F2F-42EA-8C30-70F38864C623}" type="presParOf" srcId="{9C5ECE36-4430-42CA-ABCE-C2C99039AB7B}" destId="{09CA9486-73F4-4ED1-997C-FB6696B66669}" srcOrd="5" destOrd="0" presId="urn:microsoft.com/office/officeart/2005/8/layout/radial6"/>
    <dgm:cxn modelId="{162937F7-438A-4EAE-B733-A74F974F0394}" type="presParOf" srcId="{9C5ECE36-4430-42CA-ABCE-C2C99039AB7B}" destId="{B1A015FF-B56A-4671-8908-8B6F5822FD46}" srcOrd="6" destOrd="0" presId="urn:microsoft.com/office/officeart/2005/8/layout/radial6"/>
    <dgm:cxn modelId="{513E693E-A6DF-4CA8-A1AF-C8BC7FE3FA80}" type="presParOf" srcId="{9C5ECE36-4430-42CA-ABCE-C2C99039AB7B}" destId="{A038EB48-584F-4C48-A8B9-37B1BAE6FA65}" srcOrd="7" destOrd="0" presId="urn:microsoft.com/office/officeart/2005/8/layout/radial6"/>
    <dgm:cxn modelId="{DA11E211-4113-47F0-A39D-C6F8196AF7A9}" type="presParOf" srcId="{9C5ECE36-4430-42CA-ABCE-C2C99039AB7B}" destId="{F8AC9D1E-5E28-4101-B7F0-DC544985BDFF}" srcOrd="8" destOrd="0" presId="urn:microsoft.com/office/officeart/2005/8/layout/radial6"/>
    <dgm:cxn modelId="{7E461388-3861-4ECC-B2EB-543A20DE588A}" type="presParOf" srcId="{9C5ECE36-4430-42CA-ABCE-C2C99039AB7B}" destId="{D525AB14-41E9-4B33-8557-929AE3A64225}" srcOrd="9" destOrd="0" presId="urn:microsoft.com/office/officeart/2005/8/layout/radial6"/>
    <dgm:cxn modelId="{CEEB2056-7151-43C3-B97E-E600AF9E7262}" type="presParOf" srcId="{9C5ECE36-4430-42CA-ABCE-C2C99039AB7B}" destId="{82A16F0C-7B7A-4DA3-90A2-7823367E1293}" srcOrd="10" destOrd="0" presId="urn:microsoft.com/office/officeart/2005/8/layout/radial6"/>
    <dgm:cxn modelId="{85112E7F-19F5-47CB-BBD8-35E2D63363EA}" type="presParOf" srcId="{9C5ECE36-4430-42CA-ABCE-C2C99039AB7B}" destId="{D35BAE3E-5D7D-4A95-8330-66FA4C3BFCE0}" srcOrd="11" destOrd="0" presId="urn:microsoft.com/office/officeart/2005/8/layout/radial6"/>
    <dgm:cxn modelId="{C6D24287-031E-41F0-A30D-2607576B7098}" type="presParOf" srcId="{9C5ECE36-4430-42CA-ABCE-C2C99039AB7B}" destId="{31EEEFF3-FD4F-42DA-A683-2793A6A654A7}" srcOrd="12" destOrd="0" presId="urn:microsoft.com/office/officeart/2005/8/layout/radial6"/>
    <dgm:cxn modelId="{BE260850-222C-4769-B267-C296D3024D49}" type="presParOf" srcId="{9C5ECE36-4430-42CA-ABCE-C2C99039AB7B}" destId="{85E5EA1A-206B-411F-92BF-F94E288D87C6}" srcOrd="13" destOrd="0" presId="urn:microsoft.com/office/officeart/2005/8/layout/radial6"/>
    <dgm:cxn modelId="{A57C412D-488D-409E-A217-BE591127EA8F}" type="presParOf" srcId="{9C5ECE36-4430-42CA-ABCE-C2C99039AB7B}" destId="{5AC06E2C-D226-487F-96D6-3A09CF7548F7}" srcOrd="14" destOrd="0" presId="urn:microsoft.com/office/officeart/2005/8/layout/radial6"/>
    <dgm:cxn modelId="{0EDFA4CA-22F5-4136-93FF-854B89D8C98A}" type="presParOf" srcId="{9C5ECE36-4430-42CA-ABCE-C2C99039AB7B}" destId="{88003C1B-E35C-4FA6-8275-061C65977CBA}"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D4B939-C728-44E5-8D03-AA873550373E}" type="doc">
      <dgm:prSet loTypeId="urn:microsoft.com/office/officeart/2005/8/layout/gear1" loCatId="process" qsTypeId="urn:microsoft.com/office/officeart/2005/8/quickstyle/simple1" qsCatId="simple" csTypeId="urn:microsoft.com/office/officeart/2005/8/colors/accent0_3" csCatId="mainScheme" phldr="1"/>
      <dgm:spPr/>
    </dgm:pt>
    <dgm:pt modelId="{A63D0285-381D-4047-B742-04DD7151FE39}">
      <dgm:prSet phldrT="[Text]"/>
      <dgm:spPr/>
      <dgm:t>
        <a:bodyPr/>
        <a:lstStyle/>
        <a:p>
          <a:r>
            <a:rPr lang="en-US" b="1" dirty="0" smtClean="0"/>
            <a:t>Motivation</a:t>
          </a:r>
          <a:endParaRPr lang="en-US" b="1" dirty="0"/>
        </a:p>
      </dgm:t>
    </dgm:pt>
    <dgm:pt modelId="{4185A078-F99B-426E-A86F-51829A02EA1F}" type="parTrans" cxnId="{31B22E27-D007-433C-9149-8B9DC8A34638}">
      <dgm:prSet/>
      <dgm:spPr/>
      <dgm:t>
        <a:bodyPr/>
        <a:lstStyle/>
        <a:p>
          <a:endParaRPr lang="en-US" b="1"/>
        </a:p>
      </dgm:t>
    </dgm:pt>
    <dgm:pt modelId="{F90940D7-3F7E-44F6-B7EB-184F0AA0CCB6}" type="sibTrans" cxnId="{31B22E27-D007-433C-9149-8B9DC8A34638}">
      <dgm:prSet/>
      <dgm:spPr/>
      <dgm:t>
        <a:bodyPr/>
        <a:lstStyle/>
        <a:p>
          <a:endParaRPr lang="en-US" b="1"/>
        </a:p>
      </dgm:t>
    </dgm:pt>
    <dgm:pt modelId="{BA7028A5-54CA-42D6-B4D8-9876A205C18B}">
      <dgm:prSet phldrT="[Text]"/>
      <dgm:spPr>
        <a:solidFill>
          <a:srgbClr val="7030A0"/>
        </a:solidFill>
      </dgm:spPr>
      <dgm:t>
        <a:bodyPr/>
        <a:lstStyle/>
        <a:p>
          <a:r>
            <a:rPr lang="en-US" altLang="zh-CN" b="1" dirty="0" smtClean="0"/>
            <a:t>Executive Planning</a:t>
          </a:r>
          <a:endParaRPr lang="en-US" b="1" dirty="0"/>
        </a:p>
      </dgm:t>
    </dgm:pt>
    <dgm:pt modelId="{6482900E-2B95-48DB-AAF7-4D45F1CC19AB}" type="parTrans" cxnId="{D64F71E8-7D89-4A93-AD86-EBE65487AE35}">
      <dgm:prSet/>
      <dgm:spPr/>
      <dgm:t>
        <a:bodyPr/>
        <a:lstStyle/>
        <a:p>
          <a:endParaRPr lang="en-US" b="1"/>
        </a:p>
      </dgm:t>
    </dgm:pt>
    <dgm:pt modelId="{081D23A1-11ED-4917-BCFD-4B0283AECE75}" type="sibTrans" cxnId="{D64F71E8-7D89-4A93-AD86-EBE65487AE35}">
      <dgm:prSet/>
      <dgm:spPr/>
      <dgm:t>
        <a:bodyPr/>
        <a:lstStyle/>
        <a:p>
          <a:endParaRPr lang="en-US" b="1"/>
        </a:p>
      </dgm:t>
    </dgm:pt>
    <dgm:pt modelId="{3A0A91F8-7E89-436A-804D-6F48CD2DEE15}">
      <dgm:prSet phldrT="[Text]"/>
      <dgm:spPr/>
      <dgm:t>
        <a:bodyPr/>
        <a:lstStyle/>
        <a:p>
          <a:r>
            <a:rPr lang="en-US" altLang="zh-CN" b="1" dirty="0" smtClean="0"/>
            <a:t>Action</a:t>
          </a:r>
          <a:endParaRPr lang="en-US" b="1" dirty="0"/>
        </a:p>
      </dgm:t>
    </dgm:pt>
    <dgm:pt modelId="{0A6EAC58-7397-467F-A101-AD2B8F700997}" type="parTrans" cxnId="{D3601EB1-275A-4E99-A267-E07E0C66A5BE}">
      <dgm:prSet/>
      <dgm:spPr/>
      <dgm:t>
        <a:bodyPr/>
        <a:lstStyle/>
        <a:p>
          <a:endParaRPr lang="en-US" b="1"/>
        </a:p>
      </dgm:t>
    </dgm:pt>
    <dgm:pt modelId="{DE9C0DC3-C435-4482-AAD3-08CC1F0D50CD}" type="sibTrans" cxnId="{D3601EB1-275A-4E99-A267-E07E0C66A5BE}">
      <dgm:prSet/>
      <dgm:spPr/>
      <dgm:t>
        <a:bodyPr/>
        <a:lstStyle/>
        <a:p>
          <a:endParaRPr lang="en-US" b="1"/>
        </a:p>
      </dgm:t>
    </dgm:pt>
    <dgm:pt modelId="{57F9A55C-EBC7-420F-9C26-F19C7DDCCE92}" type="pres">
      <dgm:prSet presAssocID="{63D4B939-C728-44E5-8D03-AA873550373E}" presName="composite" presStyleCnt="0">
        <dgm:presLayoutVars>
          <dgm:chMax val="3"/>
          <dgm:animLvl val="lvl"/>
          <dgm:resizeHandles val="exact"/>
        </dgm:presLayoutVars>
      </dgm:prSet>
      <dgm:spPr/>
    </dgm:pt>
    <dgm:pt modelId="{49D8BCB9-FB4D-4C62-AA12-260D78A245ED}" type="pres">
      <dgm:prSet presAssocID="{A63D0285-381D-4047-B742-04DD7151FE39}" presName="gear1" presStyleLbl="node1" presStyleIdx="0" presStyleCnt="3">
        <dgm:presLayoutVars>
          <dgm:chMax val="1"/>
          <dgm:bulletEnabled val="1"/>
        </dgm:presLayoutVars>
      </dgm:prSet>
      <dgm:spPr/>
      <dgm:t>
        <a:bodyPr/>
        <a:lstStyle/>
        <a:p>
          <a:endParaRPr lang="en-US"/>
        </a:p>
      </dgm:t>
    </dgm:pt>
    <dgm:pt modelId="{655956C8-2122-412B-853F-F83D85ED26CE}" type="pres">
      <dgm:prSet presAssocID="{A63D0285-381D-4047-B742-04DD7151FE39}" presName="gear1srcNode" presStyleLbl="node1" presStyleIdx="0" presStyleCnt="3"/>
      <dgm:spPr/>
      <dgm:t>
        <a:bodyPr/>
        <a:lstStyle/>
        <a:p>
          <a:endParaRPr lang="en-US"/>
        </a:p>
      </dgm:t>
    </dgm:pt>
    <dgm:pt modelId="{6759FF13-C4CA-4706-88BD-67A109C1B2C8}" type="pres">
      <dgm:prSet presAssocID="{A63D0285-381D-4047-B742-04DD7151FE39}" presName="gear1dstNode" presStyleLbl="node1" presStyleIdx="0" presStyleCnt="3"/>
      <dgm:spPr/>
      <dgm:t>
        <a:bodyPr/>
        <a:lstStyle/>
        <a:p>
          <a:endParaRPr lang="en-US"/>
        </a:p>
      </dgm:t>
    </dgm:pt>
    <dgm:pt modelId="{FA77F34E-C984-4527-B8FB-F4806A96E2DD}" type="pres">
      <dgm:prSet presAssocID="{BA7028A5-54CA-42D6-B4D8-9876A205C18B}" presName="gear2" presStyleLbl="node1" presStyleIdx="1" presStyleCnt="3">
        <dgm:presLayoutVars>
          <dgm:chMax val="1"/>
          <dgm:bulletEnabled val="1"/>
        </dgm:presLayoutVars>
      </dgm:prSet>
      <dgm:spPr/>
      <dgm:t>
        <a:bodyPr/>
        <a:lstStyle/>
        <a:p>
          <a:endParaRPr lang="en-US"/>
        </a:p>
      </dgm:t>
    </dgm:pt>
    <dgm:pt modelId="{5C2F7D09-3FFF-4BB1-A802-8937BA46D23E}" type="pres">
      <dgm:prSet presAssocID="{BA7028A5-54CA-42D6-B4D8-9876A205C18B}" presName="gear2srcNode" presStyleLbl="node1" presStyleIdx="1" presStyleCnt="3"/>
      <dgm:spPr/>
      <dgm:t>
        <a:bodyPr/>
        <a:lstStyle/>
        <a:p>
          <a:endParaRPr lang="en-US"/>
        </a:p>
      </dgm:t>
    </dgm:pt>
    <dgm:pt modelId="{C99D649F-FDEB-4A73-9166-7845095A22F0}" type="pres">
      <dgm:prSet presAssocID="{BA7028A5-54CA-42D6-B4D8-9876A205C18B}" presName="gear2dstNode" presStyleLbl="node1" presStyleIdx="1" presStyleCnt="3"/>
      <dgm:spPr/>
      <dgm:t>
        <a:bodyPr/>
        <a:lstStyle/>
        <a:p>
          <a:endParaRPr lang="en-US"/>
        </a:p>
      </dgm:t>
    </dgm:pt>
    <dgm:pt modelId="{7ADC4CED-2826-447B-AD62-4F2BB359BF61}" type="pres">
      <dgm:prSet presAssocID="{3A0A91F8-7E89-436A-804D-6F48CD2DEE15}" presName="gear3" presStyleLbl="node1" presStyleIdx="2" presStyleCnt="3"/>
      <dgm:spPr/>
      <dgm:t>
        <a:bodyPr/>
        <a:lstStyle/>
        <a:p>
          <a:endParaRPr lang="en-US"/>
        </a:p>
      </dgm:t>
    </dgm:pt>
    <dgm:pt modelId="{EB47DF85-67E6-4732-AF1E-7CB5523EC8A3}" type="pres">
      <dgm:prSet presAssocID="{3A0A91F8-7E89-436A-804D-6F48CD2DEE15}" presName="gear3tx" presStyleLbl="node1" presStyleIdx="2" presStyleCnt="3">
        <dgm:presLayoutVars>
          <dgm:chMax val="1"/>
          <dgm:bulletEnabled val="1"/>
        </dgm:presLayoutVars>
      </dgm:prSet>
      <dgm:spPr/>
      <dgm:t>
        <a:bodyPr/>
        <a:lstStyle/>
        <a:p>
          <a:endParaRPr lang="en-US"/>
        </a:p>
      </dgm:t>
    </dgm:pt>
    <dgm:pt modelId="{FB674357-5DCB-4763-8E91-4257B9CEA6DB}" type="pres">
      <dgm:prSet presAssocID="{3A0A91F8-7E89-436A-804D-6F48CD2DEE15}" presName="gear3srcNode" presStyleLbl="node1" presStyleIdx="2" presStyleCnt="3"/>
      <dgm:spPr/>
      <dgm:t>
        <a:bodyPr/>
        <a:lstStyle/>
        <a:p>
          <a:endParaRPr lang="en-US"/>
        </a:p>
      </dgm:t>
    </dgm:pt>
    <dgm:pt modelId="{491378D9-17CB-4434-8239-6D5D06D20BEB}" type="pres">
      <dgm:prSet presAssocID="{3A0A91F8-7E89-436A-804D-6F48CD2DEE15}" presName="gear3dstNode" presStyleLbl="node1" presStyleIdx="2" presStyleCnt="3"/>
      <dgm:spPr/>
      <dgm:t>
        <a:bodyPr/>
        <a:lstStyle/>
        <a:p>
          <a:endParaRPr lang="en-US"/>
        </a:p>
      </dgm:t>
    </dgm:pt>
    <dgm:pt modelId="{EA58B66D-7775-41EA-82A3-0CA73FEA395B}" type="pres">
      <dgm:prSet presAssocID="{F90940D7-3F7E-44F6-B7EB-184F0AA0CCB6}" presName="connector1" presStyleLbl="sibTrans2D1" presStyleIdx="0" presStyleCnt="3"/>
      <dgm:spPr/>
      <dgm:t>
        <a:bodyPr/>
        <a:lstStyle/>
        <a:p>
          <a:endParaRPr lang="en-US"/>
        </a:p>
      </dgm:t>
    </dgm:pt>
    <dgm:pt modelId="{9D558B04-1B30-4B7F-B5ED-E1877538C5FC}" type="pres">
      <dgm:prSet presAssocID="{081D23A1-11ED-4917-BCFD-4B0283AECE75}" presName="connector2" presStyleLbl="sibTrans2D1" presStyleIdx="1" presStyleCnt="3"/>
      <dgm:spPr/>
      <dgm:t>
        <a:bodyPr/>
        <a:lstStyle/>
        <a:p>
          <a:endParaRPr lang="en-US"/>
        </a:p>
      </dgm:t>
    </dgm:pt>
    <dgm:pt modelId="{5772472E-E218-42A2-9D7E-6435CA968ACE}" type="pres">
      <dgm:prSet presAssocID="{DE9C0DC3-C435-4482-AAD3-08CC1F0D50CD}" presName="connector3" presStyleLbl="sibTrans2D1" presStyleIdx="2" presStyleCnt="3"/>
      <dgm:spPr/>
      <dgm:t>
        <a:bodyPr/>
        <a:lstStyle/>
        <a:p>
          <a:endParaRPr lang="en-US"/>
        </a:p>
      </dgm:t>
    </dgm:pt>
  </dgm:ptLst>
  <dgm:cxnLst>
    <dgm:cxn modelId="{27C83C97-616D-4E0D-96D4-3F424D1C3AED}" type="presOf" srcId="{DE9C0DC3-C435-4482-AAD3-08CC1F0D50CD}" destId="{5772472E-E218-42A2-9D7E-6435CA968ACE}" srcOrd="0" destOrd="0" presId="urn:microsoft.com/office/officeart/2005/8/layout/gear1"/>
    <dgm:cxn modelId="{08BA74F8-67B0-4BC3-A352-4740C3161F9E}" type="presOf" srcId="{A63D0285-381D-4047-B742-04DD7151FE39}" destId="{49D8BCB9-FB4D-4C62-AA12-260D78A245ED}" srcOrd="0" destOrd="0" presId="urn:microsoft.com/office/officeart/2005/8/layout/gear1"/>
    <dgm:cxn modelId="{F5C2AB9F-465B-48D2-97F5-145818267D42}" type="presOf" srcId="{3A0A91F8-7E89-436A-804D-6F48CD2DEE15}" destId="{7ADC4CED-2826-447B-AD62-4F2BB359BF61}" srcOrd="0" destOrd="0" presId="urn:microsoft.com/office/officeart/2005/8/layout/gear1"/>
    <dgm:cxn modelId="{31B22E27-D007-433C-9149-8B9DC8A34638}" srcId="{63D4B939-C728-44E5-8D03-AA873550373E}" destId="{A63D0285-381D-4047-B742-04DD7151FE39}" srcOrd="0" destOrd="0" parTransId="{4185A078-F99B-426E-A86F-51829A02EA1F}" sibTransId="{F90940D7-3F7E-44F6-B7EB-184F0AA0CCB6}"/>
    <dgm:cxn modelId="{A9A2C145-83F0-4250-8335-BFA4A5A36942}" type="presOf" srcId="{3A0A91F8-7E89-436A-804D-6F48CD2DEE15}" destId="{EB47DF85-67E6-4732-AF1E-7CB5523EC8A3}" srcOrd="1" destOrd="0" presId="urn:microsoft.com/office/officeart/2005/8/layout/gear1"/>
    <dgm:cxn modelId="{74E0A7D0-9796-4233-8BB5-B2CB4063A55C}" type="presOf" srcId="{BA7028A5-54CA-42D6-B4D8-9876A205C18B}" destId="{FA77F34E-C984-4527-B8FB-F4806A96E2DD}" srcOrd="0" destOrd="0" presId="urn:microsoft.com/office/officeart/2005/8/layout/gear1"/>
    <dgm:cxn modelId="{510ADB73-424C-435A-8805-6CED22A5A29E}" type="presOf" srcId="{081D23A1-11ED-4917-BCFD-4B0283AECE75}" destId="{9D558B04-1B30-4B7F-B5ED-E1877538C5FC}" srcOrd="0" destOrd="0" presId="urn:microsoft.com/office/officeart/2005/8/layout/gear1"/>
    <dgm:cxn modelId="{57F5A6EC-9001-42AF-820D-2E84CEEE771E}" type="presOf" srcId="{3A0A91F8-7E89-436A-804D-6F48CD2DEE15}" destId="{491378D9-17CB-4434-8239-6D5D06D20BEB}" srcOrd="3" destOrd="0" presId="urn:microsoft.com/office/officeart/2005/8/layout/gear1"/>
    <dgm:cxn modelId="{D3601EB1-275A-4E99-A267-E07E0C66A5BE}" srcId="{63D4B939-C728-44E5-8D03-AA873550373E}" destId="{3A0A91F8-7E89-436A-804D-6F48CD2DEE15}" srcOrd="2" destOrd="0" parTransId="{0A6EAC58-7397-467F-A101-AD2B8F700997}" sibTransId="{DE9C0DC3-C435-4482-AAD3-08CC1F0D50CD}"/>
    <dgm:cxn modelId="{C4B0A83C-8BFD-4A39-9D44-8D248B7D2936}" type="presOf" srcId="{BA7028A5-54CA-42D6-B4D8-9876A205C18B}" destId="{C99D649F-FDEB-4A73-9166-7845095A22F0}" srcOrd="2" destOrd="0" presId="urn:microsoft.com/office/officeart/2005/8/layout/gear1"/>
    <dgm:cxn modelId="{6257C9AB-814C-4113-B880-7FFD2E444B86}" type="presOf" srcId="{63D4B939-C728-44E5-8D03-AA873550373E}" destId="{57F9A55C-EBC7-420F-9C26-F19C7DDCCE92}" srcOrd="0" destOrd="0" presId="urn:microsoft.com/office/officeart/2005/8/layout/gear1"/>
    <dgm:cxn modelId="{28AAF5F1-7F2C-4FDB-ACCF-9386FBD0FAF7}" type="presOf" srcId="{A63D0285-381D-4047-B742-04DD7151FE39}" destId="{6759FF13-C4CA-4706-88BD-67A109C1B2C8}" srcOrd="2" destOrd="0" presId="urn:microsoft.com/office/officeart/2005/8/layout/gear1"/>
    <dgm:cxn modelId="{DF555C14-13C6-4D7D-A67B-993DE090B56C}" type="presOf" srcId="{F90940D7-3F7E-44F6-B7EB-184F0AA0CCB6}" destId="{EA58B66D-7775-41EA-82A3-0CA73FEA395B}" srcOrd="0" destOrd="0" presId="urn:microsoft.com/office/officeart/2005/8/layout/gear1"/>
    <dgm:cxn modelId="{D64F71E8-7D89-4A93-AD86-EBE65487AE35}" srcId="{63D4B939-C728-44E5-8D03-AA873550373E}" destId="{BA7028A5-54CA-42D6-B4D8-9876A205C18B}" srcOrd="1" destOrd="0" parTransId="{6482900E-2B95-48DB-AAF7-4D45F1CC19AB}" sibTransId="{081D23A1-11ED-4917-BCFD-4B0283AECE75}"/>
    <dgm:cxn modelId="{B94A1E71-BA6F-4DBA-B83B-64B1C8B84316}" type="presOf" srcId="{A63D0285-381D-4047-B742-04DD7151FE39}" destId="{655956C8-2122-412B-853F-F83D85ED26CE}" srcOrd="1" destOrd="0" presId="urn:microsoft.com/office/officeart/2005/8/layout/gear1"/>
    <dgm:cxn modelId="{BC2A56A2-208E-4EA6-9181-4A672E0090F3}" type="presOf" srcId="{BA7028A5-54CA-42D6-B4D8-9876A205C18B}" destId="{5C2F7D09-3FFF-4BB1-A802-8937BA46D23E}" srcOrd="1" destOrd="0" presId="urn:microsoft.com/office/officeart/2005/8/layout/gear1"/>
    <dgm:cxn modelId="{2D9042D8-99C4-4D8A-AA73-F5B908CF2140}" type="presOf" srcId="{3A0A91F8-7E89-436A-804D-6F48CD2DEE15}" destId="{FB674357-5DCB-4763-8E91-4257B9CEA6DB}" srcOrd="2" destOrd="0" presId="urn:microsoft.com/office/officeart/2005/8/layout/gear1"/>
    <dgm:cxn modelId="{79C94AEE-2A06-4A27-9E7B-A7893210AE3F}" type="presParOf" srcId="{57F9A55C-EBC7-420F-9C26-F19C7DDCCE92}" destId="{49D8BCB9-FB4D-4C62-AA12-260D78A245ED}" srcOrd="0" destOrd="0" presId="urn:microsoft.com/office/officeart/2005/8/layout/gear1"/>
    <dgm:cxn modelId="{0719A281-0C87-4EB9-8534-757972FBA26D}" type="presParOf" srcId="{57F9A55C-EBC7-420F-9C26-F19C7DDCCE92}" destId="{655956C8-2122-412B-853F-F83D85ED26CE}" srcOrd="1" destOrd="0" presId="urn:microsoft.com/office/officeart/2005/8/layout/gear1"/>
    <dgm:cxn modelId="{ED6CAFF1-549C-4657-BD2F-E5173BFC09FE}" type="presParOf" srcId="{57F9A55C-EBC7-420F-9C26-F19C7DDCCE92}" destId="{6759FF13-C4CA-4706-88BD-67A109C1B2C8}" srcOrd="2" destOrd="0" presId="urn:microsoft.com/office/officeart/2005/8/layout/gear1"/>
    <dgm:cxn modelId="{591E38BB-3DA7-4B1B-86ED-571B14F43260}" type="presParOf" srcId="{57F9A55C-EBC7-420F-9C26-F19C7DDCCE92}" destId="{FA77F34E-C984-4527-B8FB-F4806A96E2DD}" srcOrd="3" destOrd="0" presId="urn:microsoft.com/office/officeart/2005/8/layout/gear1"/>
    <dgm:cxn modelId="{C1546331-CE54-4F65-ACBF-1A7FB0156A1D}" type="presParOf" srcId="{57F9A55C-EBC7-420F-9C26-F19C7DDCCE92}" destId="{5C2F7D09-3FFF-4BB1-A802-8937BA46D23E}" srcOrd="4" destOrd="0" presId="urn:microsoft.com/office/officeart/2005/8/layout/gear1"/>
    <dgm:cxn modelId="{8C401DF8-714B-4C2A-B86E-3DB379FE1A3B}" type="presParOf" srcId="{57F9A55C-EBC7-420F-9C26-F19C7DDCCE92}" destId="{C99D649F-FDEB-4A73-9166-7845095A22F0}" srcOrd="5" destOrd="0" presId="urn:microsoft.com/office/officeart/2005/8/layout/gear1"/>
    <dgm:cxn modelId="{4CC6538D-77E8-4891-92C6-73EBA46089D0}" type="presParOf" srcId="{57F9A55C-EBC7-420F-9C26-F19C7DDCCE92}" destId="{7ADC4CED-2826-447B-AD62-4F2BB359BF61}" srcOrd="6" destOrd="0" presId="urn:microsoft.com/office/officeart/2005/8/layout/gear1"/>
    <dgm:cxn modelId="{8EE1D45E-B048-4203-88FA-A0A64D1D36EB}" type="presParOf" srcId="{57F9A55C-EBC7-420F-9C26-F19C7DDCCE92}" destId="{EB47DF85-67E6-4732-AF1E-7CB5523EC8A3}" srcOrd="7" destOrd="0" presId="urn:microsoft.com/office/officeart/2005/8/layout/gear1"/>
    <dgm:cxn modelId="{23FBA97A-5E29-4DE1-866E-B316ECC1A4D1}" type="presParOf" srcId="{57F9A55C-EBC7-420F-9C26-F19C7DDCCE92}" destId="{FB674357-5DCB-4763-8E91-4257B9CEA6DB}" srcOrd="8" destOrd="0" presId="urn:microsoft.com/office/officeart/2005/8/layout/gear1"/>
    <dgm:cxn modelId="{11D24103-1D62-4812-A004-916EC1147D3A}" type="presParOf" srcId="{57F9A55C-EBC7-420F-9C26-F19C7DDCCE92}" destId="{491378D9-17CB-4434-8239-6D5D06D20BEB}" srcOrd="9" destOrd="0" presId="urn:microsoft.com/office/officeart/2005/8/layout/gear1"/>
    <dgm:cxn modelId="{463B04B2-7FFC-4632-AB70-01807A08F3A3}" type="presParOf" srcId="{57F9A55C-EBC7-420F-9C26-F19C7DDCCE92}" destId="{EA58B66D-7775-41EA-82A3-0CA73FEA395B}" srcOrd="10" destOrd="0" presId="urn:microsoft.com/office/officeart/2005/8/layout/gear1"/>
    <dgm:cxn modelId="{D882B704-CC10-4328-A96D-BF4DC328BEFD}" type="presParOf" srcId="{57F9A55C-EBC7-420F-9C26-F19C7DDCCE92}" destId="{9D558B04-1B30-4B7F-B5ED-E1877538C5FC}" srcOrd="11" destOrd="0" presId="urn:microsoft.com/office/officeart/2005/8/layout/gear1"/>
    <dgm:cxn modelId="{DBDC24A6-A380-46DF-B1B7-85B72E6204BE}" type="presParOf" srcId="{57F9A55C-EBC7-420F-9C26-F19C7DDCCE92}" destId="{5772472E-E218-42A2-9D7E-6435CA968ACE}"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F4D012-ADFA-4E06-94F4-4323A6990DBA}" type="doc">
      <dgm:prSet loTypeId="urn:microsoft.com/office/officeart/2005/8/layout/equation2" loCatId="relationship" qsTypeId="urn:microsoft.com/office/officeart/2005/8/quickstyle/simple1" qsCatId="simple" csTypeId="urn:microsoft.com/office/officeart/2005/8/colors/accent0_3" csCatId="mainScheme" phldr="1"/>
      <dgm:spPr/>
      <dgm:t>
        <a:bodyPr/>
        <a:lstStyle/>
        <a:p>
          <a:endParaRPr lang="en-US"/>
        </a:p>
      </dgm:t>
    </dgm:pt>
    <dgm:pt modelId="{1B6C529F-C7A3-4E2B-9217-20844699EEB1}">
      <dgm:prSet phldrT="[Text]"/>
      <dgm:spPr/>
      <dgm:t>
        <a:bodyPr/>
        <a:lstStyle/>
        <a:p>
          <a:r>
            <a:rPr lang="zh-CN" altLang="en-US" dirty="0" smtClean="0"/>
            <a:t>刚性</a:t>
          </a:r>
          <a:endParaRPr lang="en-US" dirty="0"/>
        </a:p>
      </dgm:t>
    </dgm:pt>
    <dgm:pt modelId="{DF0AC4E8-F27C-4A35-9CD8-EA1155777BF8}" type="parTrans" cxnId="{7438DD05-1111-44FC-8BF9-53E5EDCF7009}">
      <dgm:prSet/>
      <dgm:spPr/>
      <dgm:t>
        <a:bodyPr/>
        <a:lstStyle/>
        <a:p>
          <a:endParaRPr lang="en-US"/>
        </a:p>
      </dgm:t>
    </dgm:pt>
    <dgm:pt modelId="{AF58C971-23DB-4863-A22B-3C709181F0FE}" type="sibTrans" cxnId="{7438DD05-1111-44FC-8BF9-53E5EDCF7009}">
      <dgm:prSet/>
      <dgm:spPr/>
      <dgm:t>
        <a:bodyPr/>
        <a:lstStyle/>
        <a:p>
          <a:endParaRPr lang="en-US"/>
        </a:p>
      </dgm:t>
    </dgm:pt>
    <dgm:pt modelId="{1ED36597-2C0E-4914-98EF-AA4B8B602BE6}">
      <dgm:prSet phldrT="[Text]"/>
      <dgm:spPr>
        <a:solidFill>
          <a:srgbClr val="7030A0"/>
        </a:solidFill>
      </dgm:spPr>
      <dgm:t>
        <a:bodyPr/>
        <a:lstStyle/>
        <a:p>
          <a:r>
            <a:rPr lang="zh-CN" altLang="en-US" dirty="0" smtClean="0"/>
            <a:t>科学合理，可执行</a:t>
          </a:r>
          <a:endParaRPr lang="en-US" dirty="0"/>
        </a:p>
      </dgm:t>
    </dgm:pt>
    <dgm:pt modelId="{A38F3434-0F9D-42B0-87E5-D58F5AFC0691}" type="parTrans" cxnId="{F9D3AA19-7BB5-4D4C-B5CC-9143F62E7681}">
      <dgm:prSet/>
      <dgm:spPr/>
      <dgm:t>
        <a:bodyPr/>
        <a:lstStyle/>
        <a:p>
          <a:endParaRPr lang="en-US"/>
        </a:p>
      </dgm:t>
    </dgm:pt>
    <dgm:pt modelId="{61A9B9DE-92A2-460E-AFF5-A07CEEB9E0E8}" type="sibTrans" cxnId="{F9D3AA19-7BB5-4D4C-B5CC-9143F62E7681}">
      <dgm:prSet/>
      <dgm:spPr/>
      <dgm:t>
        <a:bodyPr/>
        <a:lstStyle/>
        <a:p>
          <a:endParaRPr lang="en-US"/>
        </a:p>
      </dgm:t>
    </dgm:pt>
    <dgm:pt modelId="{B7504A8F-63F5-4895-B268-6961F96FF320}">
      <dgm:prSet phldrT="[Text]"/>
      <dgm:spPr/>
      <dgm:t>
        <a:bodyPr/>
        <a:lstStyle/>
        <a:p>
          <a:r>
            <a:rPr lang="zh-CN" altLang="en-US" dirty="0" smtClean="0"/>
            <a:t>弹性</a:t>
          </a:r>
          <a:endParaRPr lang="en-US" dirty="0"/>
        </a:p>
      </dgm:t>
    </dgm:pt>
    <dgm:pt modelId="{A7A29223-5A81-4716-9736-3B8BB558FC8D}" type="parTrans" cxnId="{A259ABC8-4F16-4A20-900C-20124FFF965D}">
      <dgm:prSet/>
      <dgm:spPr/>
      <dgm:t>
        <a:bodyPr/>
        <a:lstStyle/>
        <a:p>
          <a:endParaRPr lang="en-US"/>
        </a:p>
      </dgm:t>
    </dgm:pt>
    <dgm:pt modelId="{F2F335D4-FA82-4A24-9532-E0CC72820D48}" type="sibTrans" cxnId="{A259ABC8-4F16-4A20-900C-20124FFF965D}">
      <dgm:prSet/>
      <dgm:spPr/>
      <dgm:t>
        <a:bodyPr/>
        <a:lstStyle/>
        <a:p>
          <a:endParaRPr lang="en-US"/>
        </a:p>
      </dgm:t>
    </dgm:pt>
    <dgm:pt modelId="{30499677-5A29-4E25-A3C2-4D5CD571660E}" type="pres">
      <dgm:prSet presAssocID="{F6F4D012-ADFA-4E06-94F4-4323A6990DBA}" presName="Name0" presStyleCnt="0">
        <dgm:presLayoutVars>
          <dgm:dir/>
          <dgm:resizeHandles val="exact"/>
        </dgm:presLayoutVars>
      </dgm:prSet>
      <dgm:spPr/>
      <dgm:t>
        <a:bodyPr/>
        <a:lstStyle/>
        <a:p>
          <a:endParaRPr lang="en-US"/>
        </a:p>
      </dgm:t>
    </dgm:pt>
    <dgm:pt modelId="{B7B29C3D-0F98-4CF1-A84D-4D522F75D18F}" type="pres">
      <dgm:prSet presAssocID="{F6F4D012-ADFA-4E06-94F4-4323A6990DBA}" presName="vNodes" presStyleCnt="0"/>
      <dgm:spPr/>
    </dgm:pt>
    <dgm:pt modelId="{03238C90-E157-487F-B2B9-03EA22B5FA50}" type="pres">
      <dgm:prSet presAssocID="{1B6C529F-C7A3-4E2B-9217-20844699EEB1}" presName="node" presStyleLbl="node1" presStyleIdx="0" presStyleCnt="3">
        <dgm:presLayoutVars>
          <dgm:bulletEnabled val="1"/>
        </dgm:presLayoutVars>
      </dgm:prSet>
      <dgm:spPr/>
      <dgm:t>
        <a:bodyPr/>
        <a:lstStyle/>
        <a:p>
          <a:endParaRPr lang="en-US"/>
        </a:p>
      </dgm:t>
    </dgm:pt>
    <dgm:pt modelId="{19082F1F-6D5E-4FEB-8AB3-EE87441CD597}" type="pres">
      <dgm:prSet presAssocID="{AF58C971-23DB-4863-A22B-3C709181F0FE}" presName="spacerT" presStyleCnt="0"/>
      <dgm:spPr/>
    </dgm:pt>
    <dgm:pt modelId="{53C60A9A-7672-401A-883E-C50EDFCBD81C}" type="pres">
      <dgm:prSet presAssocID="{AF58C971-23DB-4863-A22B-3C709181F0FE}" presName="sibTrans" presStyleLbl="sibTrans2D1" presStyleIdx="0" presStyleCnt="2"/>
      <dgm:spPr/>
      <dgm:t>
        <a:bodyPr/>
        <a:lstStyle/>
        <a:p>
          <a:endParaRPr lang="en-US"/>
        </a:p>
      </dgm:t>
    </dgm:pt>
    <dgm:pt modelId="{A325E2E9-5FB5-4B3C-A977-AB94D7ADBBCA}" type="pres">
      <dgm:prSet presAssocID="{AF58C971-23DB-4863-A22B-3C709181F0FE}" presName="spacerB" presStyleCnt="0"/>
      <dgm:spPr/>
    </dgm:pt>
    <dgm:pt modelId="{D03247DE-B3FB-4F23-9ADD-C8E979E31AF8}" type="pres">
      <dgm:prSet presAssocID="{B7504A8F-63F5-4895-B268-6961F96FF320}" presName="node" presStyleLbl="node1" presStyleIdx="1" presStyleCnt="3">
        <dgm:presLayoutVars>
          <dgm:bulletEnabled val="1"/>
        </dgm:presLayoutVars>
      </dgm:prSet>
      <dgm:spPr/>
      <dgm:t>
        <a:bodyPr/>
        <a:lstStyle/>
        <a:p>
          <a:endParaRPr lang="en-US"/>
        </a:p>
      </dgm:t>
    </dgm:pt>
    <dgm:pt modelId="{F19CEF0A-C7B3-4006-93ED-C505185F1A02}" type="pres">
      <dgm:prSet presAssocID="{F6F4D012-ADFA-4E06-94F4-4323A6990DBA}" presName="sibTransLast" presStyleLbl="sibTrans2D1" presStyleIdx="1" presStyleCnt="2"/>
      <dgm:spPr/>
      <dgm:t>
        <a:bodyPr/>
        <a:lstStyle/>
        <a:p>
          <a:endParaRPr lang="en-US"/>
        </a:p>
      </dgm:t>
    </dgm:pt>
    <dgm:pt modelId="{F74876AD-20A2-40A2-B22C-65F30EF02546}" type="pres">
      <dgm:prSet presAssocID="{F6F4D012-ADFA-4E06-94F4-4323A6990DBA}" presName="connectorText" presStyleLbl="sibTrans2D1" presStyleIdx="1" presStyleCnt="2"/>
      <dgm:spPr/>
      <dgm:t>
        <a:bodyPr/>
        <a:lstStyle/>
        <a:p>
          <a:endParaRPr lang="en-US"/>
        </a:p>
      </dgm:t>
    </dgm:pt>
    <dgm:pt modelId="{B57A825B-7C52-4594-9235-C9474E0B1631}" type="pres">
      <dgm:prSet presAssocID="{F6F4D012-ADFA-4E06-94F4-4323A6990DBA}" presName="lastNode" presStyleLbl="node1" presStyleIdx="2" presStyleCnt="3">
        <dgm:presLayoutVars>
          <dgm:bulletEnabled val="1"/>
        </dgm:presLayoutVars>
      </dgm:prSet>
      <dgm:spPr/>
      <dgm:t>
        <a:bodyPr/>
        <a:lstStyle/>
        <a:p>
          <a:endParaRPr lang="en-US"/>
        </a:p>
      </dgm:t>
    </dgm:pt>
  </dgm:ptLst>
  <dgm:cxnLst>
    <dgm:cxn modelId="{885CE8C5-8B71-44B0-9291-FD92C0D91460}" type="presOf" srcId="{1ED36597-2C0E-4914-98EF-AA4B8B602BE6}" destId="{B57A825B-7C52-4594-9235-C9474E0B1631}" srcOrd="0" destOrd="0" presId="urn:microsoft.com/office/officeart/2005/8/layout/equation2"/>
    <dgm:cxn modelId="{FF36B831-5437-4934-A502-A2740E55780F}" type="presOf" srcId="{F2F335D4-FA82-4A24-9532-E0CC72820D48}" destId="{F19CEF0A-C7B3-4006-93ED-C505185F1A02}" srcOrd="0" destOrd="0" presId="urn:microsoft.com/office/officeart/2005/8/layout/equation2"/>
    <dgm:cxn modelId="{425666E4-D472-49DB-A7AF-D41F33542299}" type="presOf" srcId="{B7504A8F-63F5-4895-B268-6961F96FF320}" destId="{D03247DE-B3FB-4F23-9ADD-C8E979E31AF8}" srcOrd="0" destOrd="0" presId="urn:microsoft.com/office/officeart/2005/8/layout/equation2"/>
    <dgm:cxn modelId="{7438DD05-1111-44FC-8BF9-53E5EDCF7009}" srcId="{F6F4D012-ADFA-4E06-94F4-4323A6990DBA}" destId="{1B6C529F-C7A3-4E2B-9217-20844699EEB1}" srcOrd="0" destOrd="0" parTransId="{DF0AC4E8-F27C-4A35-9CD8-EA1155777BF8}" sibTransId="{AF58C971-23DB-4863-A22B-3C709181F0FE}"/>
    <dgm:cxn modelId="{F8D91B4B-8E9A-47A7-9FB2-CA4B596695B6}" type="presOf" srcId="{1B6C529F-C7A3-4E2B-9217-20844699EEB1}" destId="{03238C90-E157-487F-B2B9-03EA22B5FA50}" srcOrd="0" destOrd="0" presId="urn:microsoft.com/office/officeart/2005/8/layout/equation2"/>
    <dgm:cxn modelId="{A259ABC8-4F16-4A20-900C-20124FFF965D}" srcId="{F6F4D012-ADFA-4E06-94F4-4323A6990DBA}" destId="{B7504A8F-63F5-4895-B268-6961F96FF320}" srcOrd="1" destOrd="0" parTransId="{A7A29223-5A81-4716-9736-3B8BB558FC8D}" sibTransId="{F2F335D4-FA82-4A24-9532-E0CC72820D48}"/>
    <dgm:cxn modelId="{3CA4745E-00FA-4696-A011-7BEF52D89127}" type="presOf" srcId="{F6F4D012-ADFA-4E06-94F4-4323A6990DBA}" destId="{30499677-5A29-4E25-A3C2-4D5CD571660E}" srcOrd="0" destOrd="0" presId="urn:microsoft.com/office/officeart/2005/8/layout/equation2"/>
    <dgm:cxn modelId="{E06A9923-B565-4A76-9ABC-8EF259AAF2B1}" type="presOf" srcId="{F2F335D4-FA82-4A24-9532-E0CC72820D48}" destId="{F74876AD-20A2-40A2-B22C-65F30EF02546}" srcOrd="1" destOrd="0" presId="urn:microsoft.com/office/officeart/2005/8/layout/equation2"/>
    <dgm:cxn modelId="{99424A75-DB9F-4C08-8DBF-D7BAA911F955}" type="presOf" srcId="{AF58C971-23DB-4863-A22B-3C709181F0FE}" destId="{53C60A9A-7672-401A-883E-C50EDFCBD81C}" srcOrd="0" destOrd="0" presId="urn:microsoft.com/office/officeart/2005/8/layout/equation2"/>
    <dgm:cxn modelId="{F9D3AA19-7BB5-4D4C-B5CC-9143F62E7681}" srcId="{F6F4D012-ADFA-4E06-94F4-4323A6990DBA}" destId="{1ED36597-2C0E-4914-98EF-AA4B8B602BE6}" srcOrd="2" destOrd="0" parTransId="{A38F3434-0F9D-42B0-87E5-D58F5AFC0691}" sibTransId="{61A9B9DE-92A2-460E-AFF5-A07CEEB9E0E8}"/>
    <dgm:cxn modelId="{37F7245B-E9DA-4FE6-A90D-0596EA919C0C}" type="presParOf" srcId="{30499677-5A29-4E25-A3C2-4D5CD571660E}" destId="{B7B29C3D-0F98-4CF1-A84D-4D522F75D18F}" srcOrd="0" destOrd="0" presId="urn:microsoft.com/office/officeart/2005/8/layout/equation2"/>
    <dgm:cxn modelId="{303FB3F3-C48D-49E4-8367-54F8B9E1CE79}" type="presParOf" srcId="{B7B29C3D-0F98-4CF1-A84D-4D522F75D18F}" destId="{03238C90-E157-487F-B2B9-03EA22B5FA50}" srcOrd="0" destOrd="0" presId="urn:microsoft.com/office/officeart/2005/8/layout/equation2"/>
    <dgm:cxn modelId="{2670D21B-EA70-453B-8CD7-C09A6FA1025F}" type="presParOf" srcId="{B7B29C3D-0F98-4CF1-A84D-4D522F75D18F}" destId="{19082F1F-6D5E-4FEB-8AB3-EE87441CD597}" srcOrd="1" destOrd="0" presId="urn:microsoft.com/office/officeart/2005/8/layout/equation2"/>
    <dgm:cxn modelId="{8025AFFA-E930-42E5-B8CD-FC790F3C3D24}" type="presParOf" srcId="{B7B29C3D-0F98-4CF1-A84D-4D522F75D18F}" destId="{53C60A9A-7672-401A-883E-C50EDFCBD81C}" srcOrd="2" destOrd="0" presId="urn:microsoft.com/office/officeart/2005/8/layout/equation2"/>
    <dgm:cxn modelId="{CBE109D0-1FA0-4171-BF79-1F50B49718C0}" type="presParOf" srcId="{B7B29C3D-0F98-4CF1-A84D-4D522F75D18F}" destId="{A325E2E9-5FB5-4B3C-A977-AB94D7ADBBCA}" srcOrd="3" destOrd="0" presId="urn:microsoft.com/office/officeart/2005/8/layout/equation2"/>
    <dgm:cxn modelId="{DFF1D459-F501-4BA5-A122-FFE1E2DE3493}" type="presParOf" srcId="{B7B29C3D-0F98-4CF1-A84D-4D522F75D18F}" destId="{D03247DE-B3FB-4F23-9ADD-C8E979E31AF8}" srcOrd="4" destOrd="0" presId="urn:microsoft.com/office/officeart/2005/8/layout/equation2"/>
    <dgm:cxn modelId="{22C5155C-97AA-4733-96AE-455B25F1ED98}" type="presParOf" srcId="{30499677-5A29-4E25-A3C2-4D5CD571660E}" destId="{F19CEF0A-C7B3-4006-93ED-C505185F1A02}" srcOrd="1" destOrd="0" presId="urn:microsoft.com/office/officeart/2005/8/layout/equation2"/>
    <dgm:cxn modelId="{1A60F6FF-66F4-4E47-A5FB-6304860CD87D}" type="presParOf" srcId="{F19CEF0A-C7B3-4006-93ED-C505185F1A02}" destId="{F74876AD-20A2-40A2-B22C-65F30EF02546}" srcOrd="0" destOrd="0" presId="urn:microsoft.com/office/officeart/2005/8/layout/equation2"/>
    <dgm:cxn modelId="{9E761634-8B42-45A7-9117-D5B123B2CD18}" type="presParOf" srcId="{30499677-5A29-4E25-A3C2-4D5CD571660E}" destId="{B57A825B-7C52-4594-9235-C9474E0B1631}" srcOrd="2" destOrd="0" presId="urn:microsoft.com/office/officeart/2005/8/layout/equati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1CB551-1E6C-4CBA-8643-8CA7EFE1CE41}" type="doc">
      <dgm:prSet loTypeId="urn:microsoft.com/office/officeart/2008/layout/HexagonCluster" loCatId="relationship" qsTypeId="urn:microsoft.com/office/officeart/2005/8/quickstyle/simple1" qsCatId="simple" csTypeId="urn:microsoft.com/office/officeart/2005/8/colors/accent1_3" csCatId="accent1" phldr="1"/>
      <dgm:spPr/>
      <dgm:t>
        <a:bodyPr/>
        <a:lstStyle/>
        <a:p>
          <a:endParaRPr lang="en-US"/>
        </a:p>
      </dgm:t>
    </dgm:pt>
    <dgm:pt modelId="{5871E617-B62D-4420-A290-A5B9FA1CE07B}">
      <dgm:prSet phldrT="[Text]"/>
      <dgm:spPr/>
      <dgm:t>
        <a:bodyPr/>
        <a:lstStyle/>
        <a:p>
          <a:r>
            <a:rPr lang="zh-CN" altLang="en-US" dirty="0" smtClean="0"/>
            <a:t>长远的规划，较高强度、刚性的日常工作</a:t>
          </a:r>
          <a:endParaRPr lang="en-US" dirty="0"/>
        </a:p>
      </dgm:t>
    </dgm:pt>
    <dgm:pt modelId="{B3A60F89-2669-4627-90FB-D779808FDAFF}" type="parTrans" cxnId="{9F11635F-FF42-4F6B-A86E-8CE5464DDED6}">
      <dgm:prSet/>
      <dgm:spPr/>
      <dgm:t>
        <a:bodyPr/>
        <a:lstStyle/>
        <a:p>
          <a:endParaRPr lang="en-US"/>
        </a:p>
      </dgm:t>
    </dgm:pt>
    <dgm:pt modelId="{3DF2C69D-42B8-4691-8A66-F3D14E4C666C}" type="sibTrans" cxnId="{9F11635F-FF42-4F6B-A86E-8CE5464DDED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4CCFDFEE-A8AC-483A-B5C6-F5DFC095C0BF}">
      <dgm:prSet phldrT="[Text]"/>
      <dgm:spPr/>
      <dgm:t>
        <a:bodyPr/>
        <a:lstStyle/>
        <a:p>
          <a:r>
            <a:rPr lang="zh-CN" altLang="en-US" dirty="0" smtClean="0"/>
            <a:t>必要的弹性，维持积极的心态与活力</a:t>
          </a:r>
          <a:endParaRPr lang="en-US" dirty="0"/>
        </a:p>
      </dgm:t>
    </dgm:pt>
    <dgm:pt modelId="{447C1D7B-0069-4DAF-A210-BC8BFB0CA453}" type="parTrans" cxnId="{9C73B6DF-E2E8-4CBA-97F8-3751B1FDC347}">
      <dgm:prSet/>
      <dgm:spPr/>
      <dgm:t>
        <a:bodyPr/>
        <a:lstStyle/>
        <a:p>
          <a:endParaRPr lang="en-US"/>
        </a:p>
      </dgm:t>
    </dgm:pt>
    <dgm:pt modelId="{60E412A8-7F1B-444C-8A2A-CBD73EA26666}" type="sibTrans" cxnId="{9C73B6DF-E2E8-4CBA-97F8-3751B1FDC34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07F67881-F3D5-40ED-A932-23F01D435C31}">
      <dgm:prSet phldrT="[Text]"/>
      <dgm:spPr/>
      <dgm:t>
        <a:bodyPr/>
        <a:lstStyle/>
        <a:p>
          <a:r>
            <a:rPr lang="zh-CN" altLang="en-US" dirty="0" smtClean="0"/>
            <a:t>危机处理能力与科研风险评估</a:t>
          </a:r>
          <a:endParaRPr lang="en-US" dirty="0"/>
        </a:p>
      </dgm:t>
    </dgm:pt>
    <dgm:pt modelId="{A7B6B49A-2AFB-40E3-85C5-0279E71FAC74}" type="parTrans" cxnId="{EBB98165-A793-47C2-98BC-65E12D8B3D38}">
      <dgm:prSet/>
      <dgm:spPr/>
      <dgm:t>
        <a:bodyPr/>
        <a:lstStyle/>
        <a:p>
          <a:endParaRPr lang="en-US"/>
        </a:p>
      </dgm:t>
    </dgm:pt>
    <dgm:pt modelId="{DB72E255-6AFB-4663-B4F0-21989B3835EE}" type="sibTrans" cxnId="{EBB98165-A793-47C2-98BC-65E12D8B3D3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526A815F-D2C8-4116-8616-1596649641D9}">
      <dgm:prSet phldrT="[Text]"/>
      <dgm:spPr/>
      <dgm:t>
        <a:bodyPr/>
        <a:lstStyle/>
        <a:p>
          <a:r>
            <a:rPr lang="zh-CN" altLang="en-US" dirty="0" smtClean="0"/>
            <a:t>高效的多重任务完成能力</a:t>
          </a:r>
          <a:endParaRPr lang="en-US" dirty="0"/>
        </a:p>
      </dgm:t>
    </dgm:pt>
    <dgm:pt modelId="{2E3F1124-ECBC-405B-8D9F-A770BD7D7991}" type="parTrans" cxnId="{AB98845A-D99B-4EA8-9E71-FFF1F9DCD846}">
      <dgm:prSet/>
      <dgm:spPr/>
      <dgm:t>
        <a:bodyPr/>
        <a:lstStyle/>
        <a:p>
          <a:endParaRPr lang="en-US"/>
        </a:p>
      </dgm:t>
    </dgm:pt>
    <dgm:pt modelId="{92439424-9229-44D5-86C3-23560FCA1E66}" type="sibTrans" cxnId="{AB98845A-D99B-4EA8-9E71-FFF1F9DCD846}">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FC7BBDDC-FCB7-4A65-BC3B-DBCC2C90A98E}">
      <dgm:prSet phldrT="[Text]"/>
      <dgm:spPr/>
      <dgm:t>
        <a:bodyPr/>
        <a:lstStyle/>
        <a:p>
          <a:r>
            <a:rPr lang="zh-CN" altLang="en-US" dirty="0" smtClean="0"/>
            <a:t>健康的身心</a:t>
          </a:r>
          <a:endParaRPr lang="en-US" dirty="0"/>
        </a:p>
      </dgm:t>
    </dgm:pt>
    <dgm:pt modelId="{4AEDFD72-C56B-4F82-987C-B127005F62AF}" type="parTrans" cxnId="{D23C4753-FA68-4101-81E4-47FCF23E71AB}">
      <dgm:prSet/>
      <dgm:spPr/>
      <dgm:t>
        <a:bodyPr/>
        <a:lstStyle/>
        <a:p>
          <a:endParaRPr lang="en-US"/>
        </a:p>
      </dgm:t>
    </dgm:pt>
    <dgm:pt modelId="{0596F5D8-628F-4259-8929-70A5037E4723}" type="sibTrans" cxnId="{D23C4753-FA68-4101-81E4-47FCF23E71AB}">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2CBC11AB-3F15-4244-BE30-86771D8899AE}" type="pres">
      <dgm:prSet presAssocID="{301CB551-1E6C-4CBA-8643-8CA7EFE1CE41}" presName="Name0" presStyleCnt="0">
        <dgm:presLayoutVars>
          <dgm:chMax val="21"/>
          <dgm:chPref val="21"/>
        </dgm:presLayoutVars>
      </dgm:prSet>
      <dgm:spPr/>
      <dgm:t>
        <a:bodyPr/>
        <a:lstStyle/>
        <a:p>
          <a:endParaRPr lang="en-US"/>
        </a:p>
      </dgm:t>
    </dgm:pt>
    <dgm:pt modelId="{B9670DAD-4E14-4FD9-B6B1-A90C8C9520C7}" type="pres">
      <dgm:prSet presAssocID="{5871E617-B62D-4420-A290-A5B9FA1CE07B}" presName="text1" presStyleCnt="0"/>
      <dgm:spPr/>
    </dgm:pt>
    <dgm:pt modelId="{BC60042F-D254-4C7E-B974-18C262445EB4}" type="pres">
      <dgm:prSet presAssocID="{5871E617-B62D-4420-A290-A5B9FA1CE07B}" presName="textRepeatNode" presStyleLbl="alignNode1" presStyleIdx="0" presStyleCnt="5">
        <dgm:presLayoutVars>
          <dgm:chMax val="0"/>
          <dgm:chPref val="0"/>
          <dgm:bulletEnabled val="1"/>
        </dgm:presLayoutVars>
      </dgm:prSet>
      <dgm:spPr/>
      <dgm:t>
        <a:bodyPr/>
        <a:lstStyle/>
        <a:p>
          <a:endParaRPr lang="en-US"/>
        </a:p>
      </dgm:t>
    </dgm:pt>
    <dgm:pt modelId="{3CBECD16-49BE-4BF0-AC21-B362896F8D0E}" type="pres">
      <dgm:prSet presAssocID="{5871E617-B62D-4420-A290-A5B9FA1CE07B}" presName="textaccent1" presStyleCnt="0"/>
      <dgm:spPr/>
    </dgm:pt>
    <dgm:pt modelId="{89BEE1DB-EF01-47C2-A751-B72E6C4B0466}" type="pres">
      <dgm:prSet presAssocID="{5871E617-B62D-4420-A290-A5B9FA1CE07B}" presName="accentRepeatNode" presStyleLbl="solidAlignAcc1" presStyleIdx="0" presStyleCnt="10"/>
      <dgm:spPr/>
    </dgm:pt>
    <dgm:pt modelId="{DCE1B336-BC23-4704-9767-78637D035B77}" type="pres">
      <dgm:prSet presAssocID="{3DF2C69D-42B8-4691-8A66-F3D14E4C666C}" presName="image1" presStyleCnt="0"/>
      <dgm:spPr/>
    </dgm:pt>
    <dgm:pt modelId="{7EB210E4-1099-4303-8EBA-A93B504FC05D}" type="pres">
      <dgm:prSet presAssocID="{3DF2C69D-42B8-4691-8A66-F3D14E4C666C}" presName="imageRepeatNode" presStyleLbl="alignAcc1" presStyleIdx="0" presStyleCnt="5"/>
      <dgm:spPr/>
      <dgm:t>
        <a:bodyPr/>
        <a:lstStyle/>
        <a:p>
          <a:endParaRPr lang="en-US"/>
        </a:p>
      </dgm:t>
    </dgm:pt>
    <dgm:pt modelId="{5BC4B030-EC06-459A-AC33-27B694CEA383}" type="pres">
      <dgm:prSet presAssocID="{3DF2C69D-42B8-4691-8A66-F3D14E4C666C}" presName="imageaccent1" presStyleCnt="0"/>
      <dgm:spPr/>
    </dgm:pt>
    <dgm:pt modelId="{85F038FA-2DF1-4BBB-AEA6-876A2487498B}" type="pres">
      <dgm:prSet presAssocID="{3DF2C69D-42B8-4691-8A66-F3D14E4C666C}" presName="accentRepeatNode" presStyleLbl="solidAlignAcc1" presStyleIdx="1" presStyleCnt="10"/>
      <dgm:spPr/>
    </dgm:pt>
    <dgm:pt modelId="{C408D8EC-9EDA-4789-8993-892F960961F7}" type="pres">
      <dgm:prSet presAssocID="{4CCFDFEE-A8AC-483A-B5C6-F5DFC095C0BF}" presName="text2" presStyleCnt="0"/>
      <dgm:spPr/>
    </dgm:pt>
    <dgm:pt modelId="{B98413BB-F55E-44C4-AC76-105A4633F687}" type="pres">
      <dgm:prSet presAssocID="{4CCFDFEE-A8AC-483A-B5C6-F5DFC095C0BF}" presName="textRepeatNode" presStyleLbl="alignNode1" presStyleIdx="1" presStyleCnt="5">
        <dgm:presLayoutVars>
          <dgm:chMax val="0"/>
          <dgm:chPref val="0"/>
          <dgm:bulletEnabled val="1"/>
        </dgm:presLayoutVars>
      </dgm:prSet>
      <dgm:spPr/>
      <dgm:t>
        <a:bodyPr/>
        <a:lstStyle/>
        <a:p>
          <a:endParaRPr lang="en-US"/>
        </a:p>
      </dgm:t>
    </dgm:pt>
    <dgm:pt modelId="{667189E5-E6D9-44D6-8697-3DE75E1D681F}" type="pres">
      <dgm:prSet presAssocID="{4CCFDFEE-A8AC-483A-B5C6-F5DFC095C0BF}" presName="textaccent2" presStyleCnt="0"/>
      <dgm:spPr/>
    </dgm:pt>
    <dgm:pt modelId="{3A283301-D7CA-4B1E-9619-AC823D3C3351}" type="pres">
      <dgm:prSet presAssocID="{4CCFDFEE-A8AC-483A-B5C6-F5DFC095C0BF}" presName="accentRepeatNode" presStyleLbl="solidAlignAcc1" presStyleIdx="2" presStyleCnt="10"/>
      <dgm:spPr/>
    </dgm:pt>
    <dgm:pt modelId="{6F9FC2D9-EACD-474C-BD02-67B91A5663F2}" type="pres">
      <dgm:prSet presAssocID="{60E412A8-7F1B-444C-8A2A-CBD73EA26666}" presName="image2" presStyleCnt="0"/>
      <dgm:spPr/>
    </dgm:pt>
    <dgm:pt modelId="{455F35C7-99BF-4CDE-BAD0-39C2F9B6B99F}" type="pres">
      <dgm:prSet presAssocID="{60E412A8-7F1B-444C-8A2A-CBD73EA26666}" presName="imageRepeatNode" presStyleLbl="alignAcc1" presStyleIdx="1" presStyleCnt="5"/>
      <dgm:spPr/>
      <dgm:t>
        <a:bodyPr/>
        <a:lstStyle/>
        <a:p>
          <a:endParaRPr lang="en-US"/>
        </a:p>
      </dgm:t>
    </dgm:pt>
    <dgm:pt modelId="{507E0555-0160-49D1-AECF-603A40FF146C}" type="pres">
      <dgm:prSet presAssocID="{60E412A8-7F1B-444C-8A2A-CBD73EA26666}" presName="imageaccent2" presStyleCnt="0"/>
      <dgm:spPr/>
    </dgm:pt>
    <dgm:pt modelId="{A7FFE620-305C-49F6-A58C-9A98BD033902}" type="pres">
      <dgm:prSet presAssocID="{60E412A8-7F1B-444C-8A2A-CBD73EA26666}" presName="accentRepeatNode" presStyleLbl="solidAlignAcc1" presStyleIdx="3" presStyleCnt="10"/>
      <dgm:spPr/>
    </dgm:pt>
    <dgm:pt modelId="{E8DFBBA4-832C-4CEC-B561-752E20067BAB}" type="pres">
      <dgm:prSet presAssocID="{07F67881-F3D5-40ED-A932-23F01D435C31}" presName="text3" presStyleCnt="0"/>
      <dgm:spPr/>
    </dgm:pt>
    <dgm:pt modelId="{1A774533-B939-497A-8FAE-404521EB51D0}" type="pres">
      <dgm:prSet presAssocID="{07F67881-F3D5-40ED-A932-23F01D435C31}" presName="textRepeatNode" presStyleLbl="alignNode1" presStyleIdx="2" presStyleCnt="5">
        <dgm:presLayoutVars>
          <dgm:chMax val="0"/>
          <dgm:chPref val="0"/>
          <dgm:bulletEnabled val="1"/>
        </dgm:presLayoutVars>
      </dgm:prSet>
      <dgm:spPr/>
      <dgm:t>
        <a:bodyPr/>
        <a:lstStyle/>
        <a:p>
          <a:endParaRPr lang="en-US"/>
        </a:p>
      </dgm:t>
    </dgm:pt>
    <dgm:pt modelId="{1E7D5D4F-BD7D-4761-84AE-020520C3AA37}" type="pres">
      <dgm:prSet presAssocID="{07F67881-F3D5-40ED-A932-23F01D435C31}" presName="textaccent3" presStyleCnt="0"/>
      <dgm:spPr/>
    </dgm:pt>
    <dgm:pt modelId="{503D7641-E90F-4586-AB98-C5A045A2FAD8}" type="pres">
      <dgm:prSet presAssocID="{07F67881-F3D5-40ED-A932-23F01D435C31}" presName="accentRepeatNode" presStyleLbl="solidAlignAcc1" presStyleIdx="4" presStyleCnt="10"/>
      <dgm:spPr/>
    </dgm:pt>
    <dgm:pt modelId="{E347908D-318A-4255-A92D-AFC67B49217E}" type="pres">
      <dgm:prSet presAssocID="{DB72E255-6AFB-4663-B4F0-21989B3835EE}" presName="image3" presStyleCnt="0"/>
      <dgm:spPr/>
    </dgm:pt>
    <dgm:pt modelId="{E7E3E6FA-41EC-499B-BEC8-24F78AEF549F}" type="pres">
      <dgm:prSet presAssocID="{DB72E255-6AFB-4663-B4F0-21989B3835EE}" presName="imageRepeatNode" presStyleLbl="alignAcc1" presStyleIdx="2" presStyleCnt="5"/>
      <dgm:spPr/>
      <dgm:t>
        <a:bodyPr/>
        <a:lstStyle/>
        <a:p>
          <a:endParaRPr lang="en-US"/>
        </a:p>
      </dgm:t>
    </dgm:pt>
    <dgm:pt modelId="{59F25149-FAEB-4251-B01B-A0CEABB3658E}" type="pres">
      <dgm:prSet presAssocID="{DB72E255-6AFB-4663-B4F0-21989B3835EE}" presName="imageaccent3" presStyleCnt="0"/>
      <dgm:spPr/>
    </dgm:pt>
    <dgm:pt modelId="{9D74DBB3-6884-459F-8129-13F7D1FFB15C}" type="pres">
      <dgm:prSet presAssocID="{DB72E255-6AFB-4663-B4F0-21989B3835EE}" presName="accentRepeatNode" presStyleLbl="solidAlignAcc1" presStyleIdx="5" presStyleCnt="10"/>
      <dgm:spPr/>
    </dgm:pt>
    <dgm:pt modelId="{EB8961D1-DA7D-4B2D-A9A3-7B3D63A6B565}" type="pres">
      <dgm:prSet presAssocID="{526A815F-D2C8-4116-8616-1596649641D9}" presName="text4" presStyleCnt="0"/>
      <dgm:spPr/>
    </dgm:pt>
    <dgm:pt modelId="{0FF69E00-A6DA-46C8-91B9-99262D6921FC}" type="pres">
      <dgm:prSet presAssocID="{526A815F-D2C8-4116-8616-1596649641D9}" presName="textRepeatNode" presStyleLbl="alignNode1" presStyleIdx="3" presStyleCnt="5">
        <dgm:presLayoutVars>
          <dgm:chMax val="0"/>
          <dgm:chPref val="0"/>
          <dgm:bulletEnabled val="1"/>
        </dgm:presLayoutVars>
      </dgm:prSet>
      <dgm:spPr/>
      <dgm:t>
        <a:bodyPr/>
        <a:lstStyle/>
        <a:p>
          <a:endParaRPr lang="en-US"/>
        </a:p>
      </dgm:t>
    </dgm:pt>
    <dgm:pt modelId="{2B723922-73AB-4D34-A7A8-C15285865A49}" type="pres">
      <dgm:prSet presAssocID="{526A815F-D2C8-4116-8616-1596649641D9}" presName="textaccent4" presStyleCnt="0"/>
      <dgm:spPr/>
    </dgm:pt>
    <dgm:pt modelId="{F3646BC3-FBF2-4649-849D-B8BA1F40B0AF}" type="pres">
      <dgm:prSet presAssocID="{526A815F-D2C8-4116-8616-1596649641D9}" presName="accentRepeatNode" presStyleLbl="solidAlignAcc1" presStyleIdx="6" presStyleCnt="10"/>
      <dgm:spPr/>
    </dgm:pt>
    <dgm:pt modelId="{5FD80CE6-B957-449C-AB37-C2737C696104}" type="pres">
      <dgm:prSet presAssocID="{92439424-9229-44D5-86C3-23560FCA1E66}" presName="image4" presStyleCnt="0"/>
      <dgm:spPr/>
    </dgm:pt>
    <dgm:pt modelId="{1DB0B06B-74B6-48C2-997D-DD64F405943C}" type="pres">
      <dgm:prSet presAssocID="{92439424-9229-44D5-86C3-23560FCA1E66}" presName="imageRepeatNode" presStyleLbl="alignAcc1" presStyleIdx="3" presStyleCnt="5"/>
      <dgm:spPr/>
      <dgm:t>
        <a:bodyPr/>
        <a:lstStyle/>
        <a:p>
          <a:endParaRPr lang="en-US"/>
        </a:p>
      </dgm:t>
    </dgm:pt>
    <dgm:pt modelId="{F9F0E927-73A6-4F11-8AFD-E76B8E5220A4}" type="pres">
      <dgm:prSet presAssocID="{92439424-9229-44D5-86C3-23560FCA1E66}" presName="imageaccent4" presStyleCnt="0"/>
      <dgm:spPr/>
    </dgm:pt>
    <dgm:pt modelId="{A4A24747-85F2-4B11-BDA4-7B6C572946C5}" type="pres">
      <dgm:prSet presAssocID="{92439424-9229-44D5-86C3-23560FCA1E66}" presName="accentRepeatNode" presStyleLbl="solidAlignAcc1" presStyleIdx="7" presStyleCnt="10"/>
      <dgm:spPr/>
    </dgm:pt>
    <dgm:pt modelId="{E7F1F06D-0106-40B2-B08A-A92C5A6BF35A}" type="pres">
      <dgm:prSet presAssocID="{FC7BBDDC-FCB7-4A65-BC3B-DBCC2C90A98E}" presName="text5" presStyleCnt="0"/>
      <dgm:spPr/>
    </dgm:pt>
    <dgm:pt modelId="{36BB1A92-2168-413C-935F-47998C6DA387}" type="pres">
      <dgm:prSet presAssocID="{FC7BBDDC-FCB7-4A65-BC3B-DBCC2C90A98E}" presName="textRepeatNode" presStyleLbl="alignNode1" presStyleIdx="4" presStyleCnt="5">
        <dgm:presLayoutVars>
          <dgm:chMax val="0"/>
          <dgm:chPref val="0"/>
          <dgm:bulletEnabled val="1"/>
        </dgm:presLayoutVars>
      </dgm:prSet>
      <dgm:spPr/>
      <dgm:t>
        <a:bodyPr/>
        <a:lstStyle/>
        <a:p>
          <a:endParaRPr lang="en-US"/>
        </a:p>
      </dgm:t>
    </dgm:pt>
    <dgm:pt modelId="{A03DFFA7-C158-4E44-9F92-5520C1FCB2B7}" type="pres">
      <dgm:prSet presAssocID="{FC7BBDDC-FCB7-4A65-BC3B-DBCC2C90A98E}" presName="textaccent5" presStyleCnt="0"/>
      <dgm:spPr/>
    </dgm:pt>
    <dgm:pt modelId="{BE9B70B9-7D99-4C80-8030-C0E7E9C34E4C}" type="pres">
      <dgm:prSet presAssocID="{FC7BBDDC-FCB7-4A65-BC3B-DBCC2C90A98E}" presName="accentRepeatNode" presStyleLbl="solidAlignAcc1" presStyleIdx="8" presStyleCnt="10"/>
      <dgm:spPr/>
    </dgm:pt>
    <dgm:pt modelId="{D9C239B2-1A34-4A6E-9619-EB5CD40C6D6A}" type="pres">
      <dgm:prSet presAssocID="{0596F5D8-628F-4259-8929-70A5037E4723}" presName="image5" presStyleCnt="0"/>
      <dgm:spPr/>
    </dgm:pt>
    <dgm:pt modelId="{B8532054-A5BD-4A8D-A297-91A29335CED8}" type="pres">
      <dgm:prSet presAssocID="{0596F5D8-628F-4259-8929-70A5037E4723}" presName="imageRepeatNode" presStyleLbl="alignAcc1" presStyleIdx="4" presStyleCnt="5"/>
      <dgm:spPr/>
      <dgm:t>
        <a:bodyPr/>
        <a:lstStyle/>
        <a:p>
          <a:endParaRPr lang="en-US"/>
        </a:p>
      </dgm:t>
    </dgm:pt>
    <dgm:pt modelId="{E6D12372-F10F-4487-B8CB-61DD0587C033}" type="pres">
      <dgm:prSet presAssocID="{0596F5D8-628F-4259-8929-70A5037E4723}" presName="imageaccent5" presStyleCnt="0"/>
      <dgm:spPr/>
    </dgm:pt>
    <dgm:pt modelId="{5F0F41E9-2163-4BD1-916C-321B495719B9}" type="pres">
      <dgm:prSet presAssocID="{0596F5D8-628F-4259-8929-70A5037E4723}" presName="accentRepeatNode" presStyleLbl="solidAlignAcc1" presStyleIdx="9" presStyleCnt="10"/>
      <dgm:spPr/>
    </dgm:pt>
  </dgm:ptLst>
  <dgm:cxnLst>
    <dgm:cxn modelId="{050ECC82-C765-4D92-BFB5-C216EBF59FF7}" type="presOf" srcId="{0596F5D8-628F-4259-8929-70A5037E4723}" destId="{B8532054-A5BD-4A8D-A297-91A29335CED8}" srcOrd="0" destOrd="0" presId="urn:microsoft.com/office/officeart/2008/layout/HexagonCluster"/>
    <dgm:cxn modelId="{2CEF8410-4EC2-4644-BBB7-9391DA99F45A}" type="presOf" srcId="{07F67881-F3D5-40ED-A932-23F01D435C31}" destId="{1A774533-B939-497A-8FAE-404521EB51D0}" srcOrd="0" destOrd="0" presId="urn:microsoft.com/office/officeart/2008/layout/HexagonCluster"/>
    <dgm:cxn modelId="{D23C4753-FA68-4101-81E4-47FCF23E71AB}" srcId="{301CB551-1E6C-4CBA-8643-8CA7EFE1CE41}" destId="{FC7BBDDC-FCB7-4A65-BC3B-DBCC2C90A98E}" srcOrd="4" destOrd="0" parTransId="{4AEDFD72-C56B-4F82-987C-B127005F62AF}" sibTransId="{0596F5D8-628F-4259-8929-70A5037E4723}"/>
    <dgm:cxn modelId="{02A35206-03DF-4441-BE44-17512062AE1F}" type="presOf" srcId="{4CCFDFEE-A8AC-483A-B5C6-F5DFC095C0BF}" destId="{B98413BB-F55E-44C4-AC76-105A4633F687}" srcOrd="0" destOrd="0" presId="urn:microsoft.com/office/officeart/2008/layout/HexagonCluster"/>
    <dgm:cxn modelId="{6A0C4FED-89A1-42F2-84D1-A7A4D252C069}" type="presOf" srcId="{3DF2C69D-42B8-4691-8A66-F3D14E4C666C}" destId="{7EB210E4-1099-4303-8EBA-A93B504FC05D}" srcOrd="0" destOrd="0" presId="urn:microsoft.com/office/officeart/2008/layout/HexagonCluster"/>
    <dgm:cxn modelId="{AB98845A-D99B-4EA8-9E71-FFF1F9DCD846}" srcId="{301CB551-1E6C-4CBA-8643-8CA7EFE1CE41}" destId="{526A815F-D2C8-4116-8616-1596649641D9}" srcOrd="3" destOrd="0" parTransId="{2E3F1124-ECBC-405B-8D9F-A770BD7D7991}" sibTransId="{92439424-9229-44D5-86C3-23560FCA1E66}"/>
    <dgm:cxn modelId="{EBB98165-A793-47C2-98BC-65E12D8B3D38}" srcId="{301CB551-1E6C-4CBA-8643-8CA7EFE1CE41}" destId="{07F67881-F3D5-40ED-A932-23F01D435C31}" srcOrd="2" destOrd="0" parTransId="{A7B6B49A-2AFB-40E3-85C5-0279E71FAC74}" sibTransId="{DB72E255-6AFB-4663-B4F0-21989B3835EE}"/>
    <dgm:cxn modelId="{E61298BE-875F-41F4-99AF-D4171BBF7273}" type="presOf" srcId="{5871E617-B62D-4420-A290-A5B9FA1CE07B}" destId="{BC60042F-D254-4C7E-B974-18C262445EB4}" srcOrd="0" destOrd="0" presId="urn:microsoft.com/office/officeart/2008/layout/HexagonCluster"/>
    <dgm:cxn modelId="{FC580BE3-19F2-491E-882E-4ADD742A9503}" type="presOf" srcId="{92439424-9229-44D5-86C3-23560FCA1E66}" destId="{1DB0B06B-74B6-48C2-997D-DD64F405943C}" srcOrd="0" destOrd="0" presId="urn:microsoft.com/office/officeart/2008/layout/HexagonCluster"/>
    <dgm:cxn modelId="{B35E66B0-255C-44D7-84E5-4799BEF19898}" type="presOf" srcId="{301CB551-1E6C-4CBA-8643-8CA7EFE1CE41}" destId="{2CBC11AB-3F15-4244-BE30-86771D8899AE}" srcOrd="0" destOrd="0" presId="urn:microsoft.com/office/officeart/2008/layout/HexagonCluster"/>
    <dgm:cxn modelId="{AB22490A-5F5C-46E6-A4C3-DF3F6CCA16EA}" type="presOf" srcId="{FC7BBDDC-FCB7-4A65-BC3B-DBCC2C90A98E}" destId="{36BB1A92-2168-413C-935F-47998C6DA387}" srcOrd="0" destOrd="0" presId="urn:microsoft.com/office/officeart/2008/layout/HexagonCluster"/>
    <dgm:cxn modelId="{9C73B6DF-E2E8-4CBA-97F8-3751B1FDC347}" srcId="{301CB551-1E6C-4CBA-8643-8CA7EFE1CE41}" destId="{4CCFDFEE-A8AC-483A-B5C6-F5DFC095C0BF}" srcOrd="1" destOrd="0" parTransId="{447C1D7B-0069-4DAF-A210-BC8BFB0CA453}" sibTransId="{60E412A8-7F1B-444C-8A2A-CBD73EA26666}"/>
    <dgm:cxn modelId="{1FE30B57-D282-45A9-AF0F-240FC19F307B}" type="presOf" srcId="{60E412A8-7F1B-444C-8A2A-CBD73EA26666}" destId="{455F35C7-99BF-4CDE-BAD0-39C2F9B6B99F}" srcOrd="0" destOrd="0" presId="urn:microsoft.com/office/officeart/2008/layout/HexagonCluster"/>
    <dgm:cxn modelId="{EB414D24-21F5-45E2-BFAC-0A1C23244387}" type="presOf" srcId="{526A815F-D2C8-4116-8616-1596649641D9}" destId="{0FF69E00-A6DA-46C8-91B9-99262D6921FC}" srcOrd="0" destOrd="0" presId="urn:microsoft.com/office/officeart/2008/layout/HexagonCluster"/>
    <dgm:cxn modelId="{9F11635F-FF42-4F6B-A86E-8CE5464DDED6}" srcId="{301CB551-1E6C-4CBA-8643-8CA7EFE1CE41}" destId="{5871E617-B62D-4420-A290-A5B9FA1CE07B}" srcOrd="0" destOrd="0" parTransId="{B3A60F89-2669-4627-90FB-D779808FDAFF}" sibTransId="{3DF2C69D-42B8-4691-8A66-F3D14E4C666C}"/>
    <dgm:cxn modelId="{42CBD5F6-399C-4B49-B935-4CEDEE76E31C}" type="presOf" srcId="{DB72E255-6AFB-4663-B4F0-21989B3835EE}" destId="{E7E3E6FA-41EC-499B-BEC8-24F78AEF549F}" srcOrd="0" destOrd="0" presId="urn:microsoft.com/office/officeart/2008/layout/HexagonCluster"/>
    <dgm:cxn modelId="{DD4A11D1-7EA3-452A-9867-D5C86665DC0D}" type="presParOf" srcId="{2CBC11AB-3F15-4244-BE30-86771D8899AE}" destId="{B9670DAD-4E14-4FD9-B6B1-A90C8C9520C7}" srcOrd="0" destOrd="0" presId="urn:microsoft.com/office/officeart/2008/layout/HexagonCluster"/>
    <dgm:cxn modelId="{BA0E0DD3-6558-4889-B4A6-03695D1CE539}" type="presParOf" srcId="{B9670DAD-4E14-4FD9-B6B1-A90C8C9520C7}" destId="{BC60042F-D254-4C7E-B974-18C262445EB4}" srcOrd="0" destOrd="0" presId="urn:microsoft.com/office/officeart/2008/layout/HexagonCluster"/>
    <dgm:cxn modelId="{7D129058-5083-4946-8883-B8236F2E80CC}" type="presParOf" srcId="{2CBC11AB-3F15-4244-BE30-86771D8899AE}" destId="{3CBECD16-49BE-4BF0-AC21-B362896F8D0E}" srcOrd="1" destOrd="0" presId="urn:microsoft.com/office/officeart/2008/layout/HexagonCluster"/>
    <dgm:cxn modelId="{3F8E3AD6-119B-45A9-AA1C-DEFA531B773D}" type="presParOf" srcId="{3CBECD16-49BE-4BF0-AC21-B362896F8D0E}" destId="{89BEE1DB-EF01-47C2-A751-B72E6C4B0466}" srcOrd="0" destOrd="0" presId="urn:microsoft.com/office/officeart/2008/layout/HexagonCluster"/>
    <dgm:cxn modelId="{7EDD84DD-B34C-4A7A-B7CE-A9F4B1C979CC}" type="presParOf" srcId="{2CBC11AB-3F15-4244-BE30-86771D8899AE}" destId="{DCE1B336-BC23-4704-9767-78637D035B77}" srcOrd="2" destOrd="0" presId="urn:microsoft.com/office/officeart/2008/layout/HexagonCluster"/>
    <dgm:cxn modelId="{B388E077-05F6-4408-AEDC-B3D6CF87AE9E}" type="presParOf" srcId="{DCE1B336-BC23-4704-9767-78637D035B77}" destId="{7EB210E4-1099-4303-8EBA-A93B504FC05D}" srcOrd="0" destOrd="0" presId="urn:microsoft.com/office/officeart/2008/layout/HexagonCluster"/>
    <dgm:cxn modelId="{2F134261-DD3E-4F17-BF4D-71CD0A9D235E}" type="presParOf" srcId="{2CBC11AB-3F15-4244-BE30-86771D8899AE}" destId="{5BC4B030-EC06-459A-AC33-27B694CEA383}" srcOrd="3" destOrd="0" presId="urn:microsoft.com/office/officeart/2008/layout/HexagonCluster"/>
    <dgm:cxn modelId="{9DE9E177-5C4D-4B4F-BD77-757912243997}" type="presParOf" srcId="{5BC4B030-EC06-459A-AC33-27B694CEA383}" destId="{85F038FA-2DF1-4BBB-AEA6-876A2487498B}" srcOrd="0" destOrd="0" presId="urn:microsoft.com/office/officeart/2008/layout/HexagonCluster"/>
    <dgm:cxn modelId="{34CF1484-3A82-4873-AC9C-A8066DD4AC1D}" type="presParOf" srcId="{2CBC11AB-3F15-4244-BE30-86771D8899AE}" destId="{C408D8EC-9EDA-4789-8993-892F960961F7}" srcOrd="4" destOrd="0" presId="urn:microsoft.com/office/officeart/2008/layout/HexagonCluster"/>
    <dgm:cxn modelId="{90EFEF27-104A-4252-9EBB-74D3CD4A7255}" type="presParOf" srcId="{C408D8EC-9EDA-4789-8993-892F960961F7}" destId="{B98413BB-F55E-44C4-AC76-105A4633F687}" srcOrd="0" destOrd="0" presId="urn:microsoft.com/office/officeart/2008/layout/HexagonCluster"/>
    <dgm:cxn modelId="{DACE3EF2-6E52-45CC-B0DD-EFB269A58A6B}" type="presParOf" srcId="{2CBC11AB-3F15-4244-BE30-86771D8899AE}" destId="{667189E5-E6D9-44D6-8697-3DE75E1D681F}" srcOrd="5" destOrd="0" presId="urn:microsoft.com/office/officeart/2008/layout/HexagonCluster"/>
    <dgm:cxn modelId="{4851EAD9-CBA7-4127-80DF-910100AFE165}" type="presParOf" srcId="{667189E5-E6D9-44D6-8697-3DE75E1D681F}" destId="{3A283301-D7CA-4B1E-9619-AC823D3C3351}" srcOrd="0" destOrd="0" presId="urn:microsoft.com/office/officeart/2008/layout/HexagonCluster"/>
    <dgm:cxn modelId="{459DF378-753A-422E-9390-9F9B68E03987}" type="presParOf" srcId="{2CBC11AB-3F15-4244-BE30-86771D8899AE}" destId="{6F9FC2D9-EACD-474C-BD02-67B91A5663F2}" srcOrd="6" destOrd="0" presId="urn:microsoft.com/office/officeart/2008/layout/HexagonCluster"/>
    <dgm:cxn modelId="{10526986-5D92-4A44-8E41-A6618566F5C6}" type="presParOf" srcId="{6F9FC2D9-EACD-474C-BD02-67B91A5663F2}" destId="{455F35C7-99BF-4CDE-BAD0-39C2F9B6B99F}" srcOrd="0" destOrd="0" presId="urn:microsoft.com/office/officeart/2008/layout/HexagonCluster"/>
    <dgm:cxn modelId="{D783551B-EB94-4208-868A-65CC55BCD696}" type="presParOf" srcId="{2CBC11AB-3F15-4244-BE30-86771D8899AE}" destId="{507E0555-0160-49D1-AECF-603A40FF146C}" srcOrd="7" destOrd="0" presId="urn:microsoft.com/office/officeart/2008/layout/HexagonCluster"/>
    <dgm:cxn modelId="{0226EC4C-B312-4EE2-8C40-89F0A2574561}" type="presParOf" srcId="{507E0555-0160-49D1-AECF-603A40FF146C}" destId="{A7FFE620-305C-49F6-A58C-9A98BD033902}" srcOrd="0" destOrd="0" presId="urn:microsoft.com/office/officeart/2008/layout/HexagonCluster"/>
    <dgm:cxn modelId="{E6FAC336-E5D7-4E87-BDE8-2A0217A8500C}" type="presParOf" srcId="{2CBC11AB-3F15-4244-BE30-86771D8899AE}" destId="{E8DFBBA4-832C-4CEC-B561-752E20067BAB}" srcOrd="8" destOrd="0" presId="urn:microsoft.com/office/officeart/2008/layout/HexagonCluster"/>
    <dgm:cxn modelId="{C5F01A61-D06C-4471-BA16-A0F9A55B8DC9}" type="presParOf" srcId="{E8DFBBA4-832C-4CEC-B561-752E20067BAB}" destId="{1A774533-B939-497A-8FAE-404521EB51D0}" srcOrd="0" destOrd="0" presId="urn:microsoft.com/office/officeart/2008/layout/HexagonCluster"/>
    <dgm:cxn modelId="{7A475FAE-15A2-4BC3-A6D2-CFC4920AC41A}" type="presParOf" srcId="{2CBC11AB-3F15-4244-BE30-86771D8899AE}" destId="{1E7D5D4F-BD7D-4761-84AE-020520C3AA37}" srcOrd="9" destOrd="0" presId="urn:microsoft.com/office/officeart/2008/layout/HexagonCluster"/>
    <dgm:cxn modelId="{9F096803-FEEB-4F84-8E12-3EE77C94AA1E}" type="presParOf" srcId="{1E7D5D4F-BD7D-4761-84AE-020520C3AA37}" destId="{503D7641-E90F-4586-AB98-C5A045A2FAD8}" srcOrd="0" destOrd="0" presId="urn:microsoft.com/office/officeart/2008/layout/HexagonCluster"/>
    <dgm:cxn modelId="{2620F5A6-2AEA-4FC1-8970-D648EF009279}" type="presParOf" srcId="{2CBC11AB-3F15-4244-BE30-86771D8899AE}" destId="{E347908D-318A-4255-A92D-AFC67B49217E}" srcOrd="10" destOrd="0" presId="urn:microsoft.com/office/officeart/2008/layout/HexagonCluster"/>
    <dgm:cxn modelId="{6028186E-AB3C-4C05-91CB-E70AD2BD6118}" type="presParOf" srcId="{E347908D-318A-4255-A92D-AFC67B49217E}" destId="{E7E3E6FA-41EC-499B-BEC8-24F78AEF549F}" srcOrd="0" destOrd="0" presId="urn:microsoft.com/office/officeart/2008/layout/HexagonCluster"/>
    <dgm:cxn modelId="{F65BF6BC-7BFC-4681-BD9C-8E94716FB36B}" type="presParOf" srcId="{2CBC11AB-3F15-4244-BE30-86771D8899AE}" destId="{59F25149-FAEB-4251-B01B-A0CEABB3658E}" srcOrd="11" destOrd="0" presId="urn:microsoft.com/office/officeart/2008/layout/HexagonCluster"/>
    <dgm:cxn modelId="{503FC227-B96C-43E6-A3F3-80D161A535E0}" type="presParOf" srcId="{59F25149-FAEB-4251-B01B-A0CEABB3658E}" destId="{9D74DBB3-6884-459F-8129-13F7D1FFB15C}" srcOrd="0" destOrd="0" presId="urn:microsoft.com/office/officeart/2008/layout/HexagonCluster"/>
    <dgm:cxn modelId="{C5896277-8302-4ED1-AA37-19716C8CA189}" type="presParOf" srcId="{2CBC11AB-3F15-4244-BE30-86771D8899AE}" destId="{EB8961D1-DA7D-4B2D-A9A3-7B3D63A6B565}" srcOrd="12" destOrd="0" presId="urn:microsoft.com/office/officeart/2008/layout/HexagonCluster"/>
    <dgm:cxn modelId="{68E7D722-948D-45E1-A3C2-8992D0D3A9F1}" type="presParOf" srcId="{EB8961D1-DA7D-4B2D-A9A3-7B3D63A6B565}" destId="{0FF69E00-A6DA-46C8-91B9-99262D6921FC}" srcOrd="0" destOrd="0" presId="urn:microsoft.com/office/officeart/2008/layout/HexagonCluster"/>
    <dgm:cxn modelId="{74B66707-A5B9-483F-A0BC-A64C3FEE0117}" type="presParOf" srcId="{2CBC11AB-3F15-4244-BE30-86771D8899AE}" destId="{2B723922-73AB-4D34-A7A8-C15285865A49}" srcOrd="13" destOrd="0" presId="urn:microsoft.com/office/officeart/2008/layout/HexagonCluster"/>
    <dgm:cxn modelId="{951A93E1-B191-4DAB-BC75-CBFABC4EBFB7}" type="presParOf" srcId="{2B723922-73AB-4D34-A7A8-C15285865A49}" destId="{F3646BC3-FBF2-4649-849D-B8BA1F40B0AF}" srcOrd="0" destOrd="0" presId="urn:microsoft.com/office/officeart/2008/layout/HexagonCluster"/>
    <dgm:cxn modelId="{05F32E99-75B3-4DF7-AE77-8D5A4F2F763B}" type="presParOf" srcId="{2CBC11AB-3F15-4244-BE30-86771D8899AE}" destId="{5FD80CE6-B957-449C-AB37-C2737C696104}" srcOrd="14" destOrd="0" presId="urn:microsoft.com/office/officeart/2008/layout/HexagonCluster"/>
    <dgm:cxn modelId="{F7313122-9CFF-401B-B716-82C74C634F05}" type="presParOf" srcId="{5FD80CE6-B957-449C-AB37-C2737C696104}" destId="{1DB0B06B-74B6-48C2-997D-DD64F405943C}" srcOrd="0" destOrd="0" presId="urn:microsoft.com/office/officeart/2008/layout/HexagonCluster"/>
    <dgm:cxn modelId="{E2CF8B55-764E-4B6A-AC6D-228E1F21B942}" type="presParOf" srcId="{2CBC11AB-3F15-4244-BE30-86771D8899AE}" destId="{F9F0E927-73A6-4F11-8AFD-E76B8E5220A4}" srcOrd="15" destOrd="0" presId="urn:microsoft.com/office/officeart/2008/layout/HexagonCluster"/>
    <dgm:cxn modelId="{A5A7AD75-FC08-4DAD-9A05-0F9A963FB0B0}" type="presParOf" srcId="{F9F0E927-73A6-4F11-8AFD-E76B8E5220A4}" destId="{A4A24747-85F2-4B11-BDA4-7B6C572946C5}" srcOrd="0" destOrd="0" presId="urn:microsoft.com/office/officeart/2008/layout/HexagonCluster"/>
    <dgm:cxn modelId="{2CECD74F-02DB-4DAF-A18E-479EDB0EFB00}" type="presParOf" srcId="{2CBC11AB-3F15-4244-BE30-86771D8899AE}" destId="{E7F1F06D-0106-40B2-B08A-A92C5A6BF35A}" srcOrd="16" destOrd="0" presId="urn:microsoft.com/office/officeart/2008/layout/HexagonCluster"/>
    <dgm:cxn modelId="{B0937B6F-D418-422F-B571-B56678AA8E68}" type="presParOf" srcId="{E7F1F06D-0106-40B2-B08A-A92C5A6BF35A}" destId="{36BB1A92-2168-413C-935F-47998C6DA387}" srcOrd="0" destOrd="0" presId="urn:microsoft.com/office/officeart/2008/layout/HexagonCluster"/>
    <dgm:cxn modelId="{9C734C30-4E20-4803-8ED2-E795B265579A}" type="presParOf" srcId="{2CBC11AB-3F15-4244-BE30-86771D8899AE}" destId="{A03DFFA7-C158-4E44-9F92-5520C1FCB2B7}" srcOrd="17" destOrd="0" presId="urn:microsoft.com/office/officeart/2008/layout/HexagonCluster"/>
    <dgm:cxn modelId="{F13A5F0D-8355-4A84-A5B8-55607DFD3972}" type="presParOf" srcId="{A03DFFA7-C158-4E44-9F92-5520C1FCB2B7}" destId="{BE9B70B9-7D99-4C80-8030-C0E7E9C34E4C}" srcOrd="0" destOrd="0" presId="urn:microsoft.com/office/officeart/2008/layout/HexagonCluster"/>
    <dgm:cxn modelId="{027EB6AB-F81F-4D6F-B436-207FF7F3A897}" type="presParOf" srcId="{2CBC11AB-3F15-4244-BE30-86771D8899AE}" destId="{D9C239B2-1A34-4A6E-9619-EB5CD40C6D6A}" srcOrd="18" destOrd="0" presId="urn:microsoft.com/office/officeart/2008/layout/HexagonCluster"/>
    <dgm:cxn modelId="{8D498CAE-FEB2-4106-9C66-9BA2417535B0}" type="presParOf" srcId="{D9C239B2-1A34-4A6E-9619-EB5CD40C6D6A}" destId="{B8532054-A5BD-4A8D-A297-91A29335CED8}" srcOrd="0" destOrd="0" presId="urn:microsoft.com/office/officeart/2008/layout/HexagonCluster"/>
    <dgm:cxn modelId="{65B94FC6-4692-49B7-9346-D3900F5E2C73}" type="presParOf" srcId="{2CBC11AB-3F15-4244-BE30-86771D8899AE}" destId="{E6D12372-F10F-4487-B8CB-61DD0587C033}" srcOrd="19" destOrd="0" presId="urn:microsoft.com/office/officeart/2008/layout/HexagonCluster"/>
    <dgm:cxn modelId="{83004564-C750-4488-AEB4-081F9E050958}" type="presParOf" srcId="{E6D12372-F10F-4487-B8CB-61DD0587C033}" destId="{5F0F41E9-2163-4BD1-916C-321B495719B9}"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DF7C01-85FA-4AFA-9A8F-5353D459B76E}" type="doc">
      <dgm:prSet loTypeId="urn:microsoft.com/office/officeart/2005/8/layout/pyramid1" loCatId="pyramid" qsTypeId="urn:microsoft.com/office/officeart/2005/8/quickstyle/simple1" qsCatId="simple" csTypeId="urn:microsoft.com/office/officeart/2005/8/colors/accent0_3" csCatId="mainScheme" phldr="1"/>
      <dgm:spPr/>
    </dgm:pt>
    <dgm:pt modelId="{E5C3B41E-0A9E-45E1-A1C3-01C4A9635206}">
      <dgm:prSet phldrT="[Text]"/>
      <dgm:spPr>
        <a:solidFill>
          <a:srgbClr val="C00000"/>
        </a:solidFill>
      </dgm:spPr>
      <dgm:t>
        <a:bodyPr/>
        <a:lstStyle/>
        <a:p>
          <a:r>
            <a:rPr lang="zh-CN" altLang="en-US" dirty="0" smtClean="0">
              <a:solidFill>
                <a:schemeClr val="bg1"/>
              </a:solidFill>
            </a:rPr>
            <a:t>专业工具</a:t>
          </a:r>
          <a:endParaRPr lang="en-US" dirty="0">
            <a:solidFill>
              <a:schemeClr val="bg1"/>
            </a:solidFill>
          </a:endParaRPr>
        </a:p>
      </dgm:t>
    </dgm:pt>
    <dgm:pt modelId="{8B614687-FD52-4C32-A90D-8FE6BB74C9B5}" type="parTrans" cxnId="{54C71FF8-482A-426E-BDDA-81C5167A808C}">
      <dgm:prSet/>
      <dgm:spPr/>
      <dgm:t>
        <a:bodyPr/>
        <a:lstStyle/>
        <a:p>
          <a:endParaRPr lang="en-US"/>
        </a:p>
      </dgm:t>
    </dgm:pt>
    <dgm:pt modelId="{6FD2C257-425C-4608-B693-A75AC291123C}" type="sibTrans" cxnId="{54C71FF8-482A-426E-BDDA-81C5167A808C}">
      <dgm:prSet/>
      <dgm:spPr/>
      <dgm:t>
        <a:bodyPr/>
        <a:lstStyle/>
        <a:p>
          <a:endParaRPr lang="en-US"/>
        </a:p>
      </dgm:t>
    </dgm:pt>
    <dgm:pt modelId="{97746A95-06D9-4A92-88CE-692897CFD505}">
      <dgm:prSet phldrT="[Text]"/>
      <dgm:spPr>
        <a:solidFill>
          <a:schemeClr val="accent1">
            <a:lumMod val="75000"/>
          </a:schemeClr>
        </a:solidFill>
      </dgm:spPr>
      <dgm:t>
        <a:bodyPr/>
        <a:lstStyle/>
        <a:p>
          <a:r>
            <a:rPr lang="zh-CN" altLang="en-US" dirty="0" smtClean="0">
              <a:solidFill>
                <a:schemeClr val="bg1"/>
              </a:solidFill>
            </a:rPr>
            <a:t>题名文摘</a:t>
          </a:r>
          <a:endParaRPr lang="en-US" dirty="0">
            <a:solidFill>
              <a:schemeClr val="bg1"/>
            </a:solidFill>
          </a:endParaRPr>
        </a:p>
      </dgm:t>
    </dgm:pt>
    <dgm:pt modelId="{83FECF6B-9429-47BF-B7DA-1B4342DEFCD0}" type="parTrans" cxnId="{B725484F-1EEA-4F3E-B059-7F7AED6102A5}">
      <dgm:prSet/>
      <dgm:spPr/>
      <dgm:t>
        <a:bodyPr/>
        <a:lstStyle/>
        <a:p>
          <a:endParaRPr lang="en-US"/>
        </a:p>
      </dgm:t>
    </dgm:pt>
    <dgm:pt modelId="{BAF3BB5B-BC3A-4CD1-B899-F975F2E17A10}" type="sibTrans" cxnId="{B725484F-1EEA-4F3E-B059-7F7AED6102A5}">
      <dgm:prSet/>
      <dgm:spPr/>
      <dgm:t>
        <a:bodyPr/>
        <a:lstStyle/>
        <a:p>
          <a:endParaRPr lang="en-US"/>
        </a:p>
      </dgm:t>
    </dgm:pt>
    <dgm:pt modelId="{25ED1E5E-0599-4DC2-A037-7195DF541D56}">
      <dgm:prSet phldrT="[Text]"/>
      <dgm:spPr>
        <a:solidFill>
          <a:srgbClr val="92D050"/>
        </a:solidFill>
      </dgm:spPr>
      <dgm:t>
        <a:bodyPr/>
        <a:lstStyle/>
        <a:p>
          <a:r>
            <a:rPr lang="zh-CN" altLang="en-US" dirty="0" smtClean="0"/>
            <a:t>文献全文</a:t>
          </a:r>
          <a:endParaRPr lang="en-US" dirty="0"/>
        </a:p>
      </dgm:t>
    </dgm:pt>
    <dgm:pt modelId="{B24E218D-EEA6-4E05-8ECE-EFB5C002C564}" type="parTrans" cxnId="{BFCB7A2F-F312-4813-9174-20CECA66B783}">
      <dgm:prSet/>
      <dgm:spPr/>
      <dgm:t>
        <a:bodyPr/>
        <a:lstStyle/>
        <a:p>
          <a:endParaRPr lang="en-US"/>
        </a:p>
      </dgm:t>
    </dgm:pt>
    <dgm:pt modelId="{E8E8F830-6941-4B53-91A7-1C61C280E40F}" type="sibTrans" cxnId="{BFCB7A2F-F312-4813-9174-20CECA66B783}">
      <dgm:prSet/>
      <dgm:spPr/>
      <dgm:t>
        <a:bodyPr/>
        <a:lstStyle/>
        <a:p>
          <a:endParaRPr lang="en-US"/>
        </a:p>
      </dgm:t>
    </dgm:pt>
    <dgm:pt modelId="{EA7626C4-D8CE-45D2-9254-440261C51926}">
      <dgm:prSet phldrT="[Text]"/>
      <dgm:spPr/>
      <dgm:t>
        <a:bodyPr/>
        <a:lstStyle/>
        <a:p>
          <a:r>
            <a:rPr lang="zh-CN" altLang="en-US" dirty="0" smtClean="0"/>
            <a:t>专家直接指定</a:t>
          </a:r>
          <a:endParaRPr lang="en-US" dirty="0"/>
        </a:p>
      </dgm:t>
    </dgm:pt>
    <dgm:pt modelId="{8153E4BA-CD9D-4532-96CD-561829FA3EF6}" type="parTrans" cxnId="{73550354-3F25-47F8-8615-DAA0E2ABF797}">
      <dgm:prSet/>
      <dgm:spPr/>
      <dgm:t>
        <a:bodyPr/>
        <a:lstStyle/>
        <a:p>
          <a:endParaRPr lang="en-US"/>
        </a:p>
      </dgm:t>
    </dgm:pt>
    <dgm:pt modelId="{A705CDA4-1FDE-4A9E-AB30-5EE94CC1E182}" type="sibTrans" cxnId="{73550354-3F25-47F8-8615-DAA0E2ABF797}">
      <dgm:prSet/>
      <dgm:spPr/>
      <dgm:t>
        <a:bodyPr/>
        <a:lstStyle/>
        <a:p>
          <a:endParaRPr lang="en-US"/>
        </a:p>
      </dgm:t>
    </dgm:pt>
    <dgm:pt modelId="{9EF98351-A53C-4305-BE40-FC1D6787EA26}">
      <dgm:prSet phldrT="[Text]"/>
      <dgm:spPr>
        <a:solidFill>
          <a:srgbClr val="006666"/>
        </a:solidFill>
      </dgm:spPr>
      <dgm:t>
        <a:bodyPr/>
        <a:lstStyle/>
        <a:p>
          <a:r>
            <a:rPr lang="zh-CN" altLang="en-US" dirty="0" smtClean="0">
              <a:solidFill>
                <a:schemeClr val="bg1"/>
              </a:solidFill>
            </a:rPr>
            <a:t>文献被引情况</a:t>
          </a:r>
          <a:endParaRPr lang="en-US" dirty="0">
            <a:solidFill>
              <a:schemeClr val="bg1"/>
            </a:solidFill>
          </a:endParaRPr>
        </a:p>
      </dgm:t>
    </dgm:pt>
    <dgm:pt modelId="{D7B7E5D6-B591-41C3-A81B-DF27A0E23490}" type="parTrans" cxnId="{88501560-FEDD-4F81-A58D-8B2C859A7C73}">
      <dgm:prSet/>
      <dgm:spPr/>
      <dgm:t>
        <a:bodyPr/>
        <a:lstStyle/>
        <a:p>
          <a:endParaRPr lang="en-US"/>
        </a:p>
      </dgm:t>
    </dgm:pt>
    <dgm:pt modelId="{604827C5-EB86-4DB4-BACB-E73C60E9424D}" type="sibTrans" cxnId="{88501560-FEDD-4F81-A58D-8B2C859A7C73}">
      <dgm:prSet/>
      <dgm:spPr/>
      <dgm:t>
        <a:bodyPr/>
        <a:lstStyle/>
        <a:p>
          <a:endParaRPr lang="en-US"/>
        </a:p>
      </dgm:t>
    </dgm:pt>
    <dgm:pt modelId="{580E4F55-5EC3-44FA-9749-94FEE2E7DD1A}" type="pres">
      <dgm:prSet presAssocID="{41DF7C01-85FA-4AFA-9A8F-5353D459B76E}" presName="Name0" presStyleCnt="0">
        <dgm:presLayoutVars>
          <dgm:dir/>
          <dgm:animLvl val="lvl"/>
          <dgm:resizeHandles val="exact"/>
        </dgm:presLayoutVars>
      </dgm:prSet>
      <dgm:spPr/>
    </dgm:pt>
    <dgm:pt modelId="{7B6D3D85-BE98-4B56-B295-701DBDBFA032}" type="pres">
      <dgm:prSet presAssocID="{EA7626C4-D8CE-45D2-9254-440261C51926}" presName="Name8" presStyleCnt="0"/>
      <dgm:spPr/>
    </dgm:pt>
    <dgm:pt modelId="{06B10881-8772-4C4A-9D26-FB45433F3758}" type="pres">
      <dgm:prSet presAssocID="{EA7626C4-D8CE-45D2-9254-440261C51926}" presName="level" presStyleLbl="node1" presStyleIdx="0" presStyleCnt="5">
        <dgm:presLayoutVars>
          <dgm:chMax val="1"/>
          <dgm:bulletEnabled val="1"/>
        </dgm:presLayoutVars>
      </dgm:prSet>
      <dgm:spPr/>
      <dgm:t>
        <a:bodyPr/>
        <a:lstStyle/>
        <a:p>
          <a:endParaRPr lang="en-US"/>
        </a:p>
      </dgm:t>
    </dgm:pt>
    <dgm:pt modelId="{B72F51DC-E78C-42C8-8682-EC3FDB981C86}" type="pres">
      <dgm:prSet presAssocID="{EA7626C4-D8CE-45D2-9254-440261C51926}" presName="levelTx" presStyleLbl="revTx" presStyleIdx="0" presStyleCnt="0">
        <dgm:presLayoutVars>
          <dgm:chMax val="1"/>
          <dgm:bulletEnabled val="1"/>
        </dgm:presLayoutVars>
      </dgm:prSet>
      <dgm:spPr/>
      <dgm:t>
        <a:bodyPr/>
        <a:lstStyle/>
        <a:p>
          <a:endParaRPr lang="en-US"/>
        </a:p>
      </dgm:t>
    </dgm:pt>
    <dgm:pt modelId="{5572DCEF-AB04-4365-BF7B-4047270AA639}" type="pres">
      <dgm:prSet presAssocID="{E5C3B41E-0A9E-45E1-A1C3-01C4A9635206}" presName="Name8" presStyleCnt="0"/>
      <dgm:spPr/>
    </dgm:pt>
    <dgm:pt modelId="{91912A26-A188-45BD-8589-1315A912D41D}" type="pres">
      <dgm:prSet presAssocID="{E5C3B41E-0A9E-45E1-A1C3-01C4A9635206}" presName="level" presStyleLbl="node1" presStyleIdx="1" presStyleCnt="5">
        <dgm:presLayoutVars>
          <dgm:chMax val="1"/>
          <dgm:bulletEnabled val="1"/>
        </dgm:presLayoutVars>
      </dgm:prSet>
      <dgm:spPr/>
      <dgm:t>
        <a:bodyPr/>
        <a:lstStyle/>
        <a:p>
          <a:endParaRPr lang="en-US"/>
        </a:p>
      </dgm:t>
    </dgm:pt>
    <dgm:pt modelId="{05BCD088-526B-467F-A732-061EC8EB9F4E}" type="pres">
      <dgm:prSet presAssocID="{E5C3B41E-0A9E-45E1-A1C3-01C4A9635206}" presName="levelTx" presStyleLbl="revTx" presStyleIdx="0" presStyleCnt="0">
        <dgm:presLayoutVars>
          <dgm:chMax val="1"/>
          <dgm:bulletEnabled val="1"/>
        </dgm:presLayoutVars>
      </dgm:prSet>
      <dgm:spPr/>
      <dgm:t>
        <a:bodyPr/>
        <a:lstStyle/>
        <a:p>
          <a:endParaRPr lang="en-US"/>
        </a:p>
      </dgm:t>
    </dgm:pt>
    <dgm:pt modelId="{013F727A-B3A7-4CE8-9365-00666022C195}" type="pres">
      <dgm:prSet presAssocID="{9EF98351-A53C-4305-BE40-FC1D6787EA26}" presName="Name8" presStyleCnt="0"/>
      <dgm:spPr/>
    </dgm:pt>
    <dgm:pt modelId="{3642159B-B1A5-4BAD-89D6-524890742D5B}" type="pres">
      <dgm:prSet presAssocID="{9EF98351-A53C-4305-BE40-FC1D6787EA26}" presName="level" presStyleLbl="node1" presStyleIdx="2" presStyleCnt="5">
        <dgm:presLayoutVars>
          <dgm:chMax val="1"/>
          <dgm:bulletEnabled val="1"/>
        </dgm:presLayoutVars>
      </dgm:prSet>
      <dgm:spPr/>
      <dgm:t>
        <a:bodyPr/>
        <a:lstStyle/>
        <a:p>
          <a:endParaRPr lang="en-US"/>
        </a:p>
      </dgm:t>
    </dgm:pt>
    <dgm:pt modelId="{58950A91-2259-448D-B938-544A3CA3DC38}" type="pres">
      <dgm:prSet presAssocID="{9EF98351-A53C-4305-BE40-FC1D6787EA26}" presName="levelTx" presStyleLbl="revTx" presStyleIdx="0" presStyleCnt="0">
        <dgm:presLayoutVars>
          <dgm:chMax val="1"/>
          <dgm:bulletEnabled val="1"/>
        </dgm:presLayoutVars>
      </dgm:prSet>
      <dgm:spPr/>
      <dgm:t>
        <a:bodyPr/>
        <a:lstStyle/>
        <a:p>
          <a:endParaRPr lang="en-US"/>
        </a:p>
      </dgm:t>
    </dgm:pt>
    <dgm:pt modelId="{C463040D-044C-4FC3-AAA1-0A7A617B920A}" type="pres">
      <dgm:prSet presAssocID="{97746A95-06D9-4A92-88CE-692897CFD505}" presName="Name8" presStyleCnt="0"/>
      <dgm:spPr/>
    </dgm:pt>
    <dgm:pt modelId="{C6F6526A-DD8D-4921-A674-6F841450E5BA}" type="pres">
      <dgm:prSet presAssocID="{97746A95-06D9-4A92-88CE-692897CFD505}" presName="level" presStyleLbl="node1" presStyleIdx="3" presStyleCnt="5">
        <dgm:presLayoutVars>
          <dgm:chMax val="1"/>
          <dgm:bulletEnabled val="1"/>
        </dgm:presLayoutVars>
      </dgm:prSet>
      <dgm:spPr/>
      <dgm:t>
        <a:bodyPr/>
        <a:lstStyle/>
        <a:p>
          <a:endParaRPr lang="en-US"/>
        </a:p>
      </dgm:t>
    </dgm:pt>
    <dgm:pt modelId="{B20196F2-1B63-4971-8252-3275521A0054}" type="pres">
      <dgm:prSet presAssocID="{97746A95-06D9-4A92-88CE-692897CFD505}" presName="levelTx" presStyleLbl="revTx" presStyleIdx="0" presStyleCnt="0">
        <dgm:presLayoutVars>
          <dgm:chMax val="1"/>
          <dgm:bulletEnabled val="1"/>
        </dgm:presLayoutVars>
      </dgm:prSet>
      <dgm:spPr/>
      <dgm:t>
        <a:bodyPr/>
        <a:lstStyle/>
        <a:p>
          <a:endParaRPr lang="en-US"/>
        </a:p>
      </dgm:t>
    </dgm:pt>
    <dgm:pt modelId="{8971F2D8-86F6-4B20-8B0A-D8DCC20FF652}" type="pres">
      <dgm:prSet presAssocID="{25ED1E5E-0599-4DC2-A037-7195DF541D56}" presName="Name8" presStyleCnt="0"/>
      <dgm:spPr/>
    </dgm:pt>
    <dgm:pt modelId="{8556EB57-CE2A-4D1C-A7F6-78264D3C1D67}" type="pres">
      <dgm:prSet presAssocID="{25ED1E5E-0599-4DC2-A037-7195DF541D56}" presName="level" presStyleLbl="node1" presStyleIdx="4" presStyleCnt="5">
        <dgm:presLayoutVars>
          <dgm:chMax val="1"/>
          <dgm:bulletEnabled val="1"/>
        </dgm:presLayoutVars>
      </dgm:prSet>
      <dgm:spPr/>
      <dgm:t>
        <a:bodyPr/>
        <a:lstStyle/>
        <a:p>
          <a:endParaRPr lang="en-US"/>
        </a:p>
      </dgm:t>
    </dgm:pt>
    <dgm:pt modelId="{BFF2CC4D-3DCE-4E90-8922-2F22C7638011}" type="pres">
      <dgm:prSet presAssocID="{25ED1E5E-0599-4DC2-A037-7195DF541D56}" presName="levelTx" presStyleLbl="revTx" presStyleIdx="0" presStyleCnt="0">
        <dgm:presLayoutVars>
          <dgm:chMax val="1"/>
          <dgm:bulletEnabled val="1"/>
        </dgm:presLayoutVars>
      </dgm:prSet>
      <dgm:spPr/>
      <dgm:t>
        <a:bodyPr/>
        <a:lstStyle/>
        <a:p>
          <a:endParaRPr lang="en-US"/>
        </a:p>
      </dgm:t>
    </dgm:pt>
  </dgm:ptLst>
  <dgm:cxnLst>
    <dgm:cxn modelId="{AA99C519-DD84-46FD-A348-7401F6F628E4}" type="presOf" srcId="{97746A95-06D9-4A92-88CE-692897CFD505}" destId="{C6F6526A-DD8D-4921-A674-6F841450E5BA}" srcOrd="0" destOrd="0" presId="urn:microsoft.com/office/officeart/2005/8/layout/pyramid1"/>
    <dgm:cxn modelId="{5B82DD34-83DD-44C6-A87F-309849009BB6}" type="presOf" srcId="{9EF98351-A53C-4305-BE40-FC1D6787EA26}" destId="{58950A91-2259-448D-B938-544A3CA3DC38}" srcOrd="1" destOrd="0" presId="urn:microsoft.com/office/officeart/2005/8/layout/pyramid1"/>
    <dgm:cxn modelId="{54C71FF8-482A-426E-BDDA-81C5167A808C}" srcId="{41DF7C01-85FA-4AFA-9A8F-5353D459B76E}" destId="{E5C3B41E-0A9E-45E1-A1C3-01C4A9635206}" srcOrd="1" destOrd="0" parTransId="{8B614687-FD52-4C32-A90D-8FE6BB74C9B5}" sibTransId="{6FD2C257-425C-4608-B693-A75AC291123C}"/>
    <dgm:cxn modelId="{23A84691-3104-42DC-831B-462BA3DD6D52}" type="presOf" srcId="{9EF98351-A53C-4305-BE40-FC1D6787EA26}" destId="{3642159B-B1A5-4BAD-89D6-524890742D5B}" srcOrd="0" destOrd="0" presId="urn:microsoft.com/office/officeart/2005/8/layout/pyramid1"/>
    <dgm:cxn modelId="{7CA50994-DCAC-4C99-BF4B-0C178B045B1F}" type="presOf" srcId="{41DF7C01-85FA-4AFA-9A8F-5353D459B76E}" destId="{580E4F55-5EC3-44FA-9749-94FEE2E7DD1A}" srcOrd="0" destOrd="0" presId="urn:microsoft.com/office/officeart/2005/8/layout/pyramid1"/>
    <dgm:cxn modelId="{CF5B94E1-BC8E-4E14-9B7F-19CA9B549C23}" type="presOf" srcId="{EA7626C4-D8CE-45D2-9254-440261C51926}" destId="{B72F51DC-E78C-42C8-8682-EC3FDB981C86}" srcOrd="1" destOrd="0" presId="urn:microsoft.com/office/officeart/2005/8/layout/pyramid1"/>
    <dgm:cxn modelId="{73550354-3F25-47F8-8615-DAA0E2ABF797}" srcId="{41DF7C01-85FA-4AFA-9A8F-5353D459B76E}" destId="{EA7626C4-D8CE-45D2-9254-440261C51926}" srcOrd="0" destOrd="0" parTransId="{8153E4BA-CD9D-4532-96CD-561829FA3EF6}" sibTransId="{A705CDA4-1FDE-4A9E-AB30-5EE94CC1E182}"/>
    <dgm:cxn modelId="{DFDFCC45-3A9E-4441-8F86-F11717D73B1D}" type="presOf" srcId="{E5C3B41E-0A9E-45E1-A1C3-01C4A9635206}" destId="{91912A26-A188-45BD-8589-1315A912D41D}" srcOrd="0" destOrd="0" presId="urn:microsoft.com/office/officeart/2005/8/layout/pyramid1"/>
    <dgm:cxn modelId="{88501560-FEDD-4F81-A58D-8B2C859A7C73}" srcId="{41DF7C01-85FA-4AFA-9A8F-5353D459B76E}" destId="{9EF98351-A53C-4305-BE40-FC1D6787EA26}" srcOrd="2" destOrd="0" parTransId="{D7B7E5D6-B591-41C3-A81B-DF27A0E23490}" sibTransId="{604827C5-EB86-4DB4-BACB-E73C60E9424D}"/>
    <dgm:cxn modelId="{C1D0C2B2-4DB3-4CDB-AC96-0C0C8D00CCBF}" type="presOf" srcId="{25ED1E5E-0599-4DC2-A037-7195DF541D56}" destId="{BFF2CC4D-3DCE-4E90-8922-2F22C7638011}" srcOrd="1" destOrd="0" presId="urn:microsoft.com/office/officeart/2005/8/layout/pyramid1"/>
    <dgm:cxn modelId="{820625FE-0FD4-4B96-B6C4-39D612557088}" type="presOf" srcId="{EA7626C4-D8CE-45D2-9254-440261C51926}" destId="{06B10881-8772-4C4A-9D26-FB45433F3758}" srcOrd="0" destOrd="0" presId="urn:microsoft.com/office/officeart/2005/8/layout/pyramid1"/>
    <dgm:cxn modelId="{9B3C0631-07B2-464F-8D9C-D119707A9A35}" type="presOf" srcId="{E5C3B41E-0A9E-45E1-A1C3-01C4A9635206}" destId="{05BCD088-526B-467F-A732-061EC8EB9F4E}" srcOrd="1" destOrd="0" presId="urn:microsoft.com/office/officeart/2005/8/layout/pyramid1"/>
    <dgm:cxn modelId="{BFCB7A2F-F312-4813-9174-20CECA66B783}" srcId="{41DF7C01-85FA-4AFA-9A8F-5353D459B76E}" destId="{25ED1E5E-0599-4DC2-A037-7195DF541D56}" srcOrd="4" destOrd="0" parTransId="{B24E218D-EEA6-4E05-8ECE-EFB5C002C564}" sibTransId="{E8E8F830-6941-4B53-91A7-1C61C280E40F}"/>
    <dgm:cxn modelId="{B85B7123-2C09-4355-8F16-3558942C6DF8}" type="presOf" srcId="{97746A95-06D9-4A92-88CE-692897CFD505}" destId="{B20196F2-1B63-4971-8252-3275521A0054}" srcOrd="1" destOrd="0" presId="urn:microsoft.com/office/officeart/2005/8/layout/pyramid1"/>
    <dgm:cxn modelId="{B07DEC7C-50B3-4EC5-8EDD-C6DC4E3A810C}" type="presOf" srcId="{25ED1E5E-0599-4DC2-A037-7195DF541D56}" destId="{8556EB57-CE2A-4D1C-A7F6-78264D3C1D67}" srcOrd="0" destOrd="0" presId="urn:microsoft.com/office/officeart/2005/8/layout/pyramid1"/>
    <dgm:cxn modelId="{B725484F-1EEA-4F3E-B059-7F7AED6102A5}" srcId="{41DF7C01-85FA-4AFA-9A8F-5353D459B76E}" destId="{97746A95-06D9-4A92-88CE-692897CFD505}" srcOrd="3" destOrd="0" parTransId="{83FECF6B-9429-47BF-B7DA-1B4342DEFCD0}" sibTransId="{BAF3BB5B-BC3A-4CD1-B899-F975F2E17A10}"/>
    <dgm:cxn modelId="{639AAC6B-8363-4659-86F7-623F48C1EF9F}" type="presParOf" srcId="{580E4F55-5EC3-44FA-9749-94FEE2E7DD1A}" destId="{7B6D3D85-BE98-4B56-B295-701DBDBFA032}" srcOrd="0" destOrd="0" presId="urn:microsoft.com/office/officeart/2005/8/layout/pyramid1"/>
    <dgm:cxn modelId="{27693570-D8B9-4C66-8624-C25156ACB9CB}" type="presParOf" srcId="{7B6D3D85-BE98-4B56-B295-701DBDBFA032}" destId="{06B10881-8772-4C4A-9D26-FB45433F3758}" srcOrd="0" destOrd="0" presId="urn:microsoft.com/office/officeart/2005/8/layout/pyramid1"/>
    <dgm:cxn modelId="{34BDFC51-0B0B-471A-9787-CFE72766BB1B}" type="presParOf" srcId="{7B6D3D85-BE98-4B56-B295-701DBDBFA032}" destId="{B72F51DC-E78C-42C8-8682-EC3FDB981C86}" srcOrd="1" destOrd="0" presId="urn:microsoft.com/office/officeart/2005/8/layout/pyramid1"/>
    <dgm:cxn modelId="{9D975354-6B71-4C36-92C6-E900BC424884}" type="presParOf" srcId="{580E4F55-5EC3-44FA-9749-94FEE2E7DD1A}" destId="{5572DCEF-AB04-4365-BF7B-4047270AA639}" srcOrd="1" destOrd="0" presId="urn:microsoft.com/office/officeart/2005/8/layout/pyramid1"/>
    <dgm:cxn modelId="{5340764F-CA82-4AC5-ACDA-CB9F11DA7DFE}" type="presParOf" srcId="{5572DCEF-AB04-4365-BF7B-4047270AA639}" destId="{91912A26-A188-45BD-8589-1315A912D41D}" srcOrd="0" destOrd="0" presId="urn:microsoft.com/office/officeart/2005/8/layout/pyramid1"/>
    <dgm:cxn modelId="{5C97EA91-2C74-4364-9FBF-3DEA8902732A}" type="presParOf" srcId="{5572DCEF-AB04-4365-BF7B-4047270AA639}" destId="{05BCD088-526B-467F-A732-061EC8EB9F4E}" srcOrd="1" destOrd="0" presId="urn:microsoft.com/office/officeart/2005/8/layout/pyramid1"/>
    <dgm:cxn modelId="{7E3CC70F-1459-4C1E-98BB-4BB41F4E527F}" type="presParOf" srcId="{580E4F55-5EC3-44FA-9749-94FEE2E7DD1A}" destId="{013F727A-B3A7-4CE8-9365-00666022C195}" srcOrd="2" destOrd="0" presId="urn:microsoft.com/office/officeart/2005/8/layout/pyramid1"/>
    <dgm:cxn modelId="{4F20D862-ACB4-4EA4-AC5F-27562EC06BAE}" type="presParOf" srcId="{013F727A-B3A7-4CE8-9365-00666022C195}" destId="{3642159B-B1A5-4BAD-89D6-524890742D5B}" srcOrd="0" destOrd="0" presId="urn:microsoft.com/office/officeart/2005/8/layout/pyramid1"/>
    <dgm:cxn modelId="{CADDD854-3BFE-44F3-9362-D5F21496E337}" type="presParOf" srcId="{013F727A-B3A7-4CE8-9365-00666022C195}" destId="{58950A91-2259-448D-B938-544A3CA3DC38}" srcOrd="1" destOrd="0" presId="urn:microsoft.com/office/officeart/2005/8/layout/pyramid1"/>
    <dgm:cxn modelId="{A8E07B54-64A0-4C33-AE83-858C14D9A796}" type="presParOf" srcId="{580E4F55-5EC3-44FA-9749-94FEE2E7DD1A}" destId="{C463040D-044C-4FC3-AAA1-0A7A617B920A}" srcOrd="3" destOrd="0" presId="urn:microsoft.com/office/officeart/2005/8/layout/pyramid1"/>
    <dgm:cxn modelId="{2A15F79C-04A8-4307-B4D0-DB251D314A30}" type="presParOf" srcId="{C463040D-044C-4FC3-AAA1-0A7A617B920A}" destId="{C6F6526A-DD8D-4921-A674-6F841450E5BA}" srcOrd="0" destOrd="0" presId="urn:microsoft.com/office/officeart/2005/8/layout/pyramid1"/>
    <dgm:cxn modelId="{E6EF9917-DBA3-4D8F-B066-F72AEA50B426}" type="presParOf" srcId="{C463040D-044C-4FC3-AAA1-0A7A617B920A}" destId="{B20196F2-1B63-4971-8252-3275521A0054}" srcOrd="1" destOrd="0" presId="urn:microsoft.com/office/officeart/2005/8/layout/pyramid1"/>
    <dgm:cxn modelId="{FBDEECAA-C6E0-4657-AD66-EE145128489D}" type="presParOf" srcId="{580E4F55-5EC3-44FA-9749-94FEE2E7DD1A}" destId="{8971F2D8-86F6-4B20-8B0A-D8DCC20FF652}" srcOrd="4" destOrd="0" presId="urn:microsoft.com/office/officeart/2005/8/layout/pyramid1"/>
    <dgm:cxn modelId="{9B51602E-F53C-4AE6-A8C1-210E86AC4BDA}" type="presParOf" srcId="{8971F2D8-86F6-4B20-8B0A-D8DCC20FF652}" destId="{8556EB57-CE2A-4D1C-A7F6-78264D3C1D67}" srcOrd="0" destOrd="0" presId="urn:microsoft.com/office/officeart/2005/8/layout/pyramid1"/>
    <dgm:cxn modelId="{1FEFDD43-8DD3-480F-A9FC-CD62EB85249C}" type="presParOf" srcId="{8971F2D8-86F6-4B20-8B0A-D8DCC20FF652}" destId="{BFF2CC4D-3DCE-4E90-8922-2F22C763801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B518F1-9000-45FE-9080-DF2E6E66776D}"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E74B63D4-516F-49DC-BAD2-92C7A70110D0}">
      <dgm:prSet phldrT="[Text]"/>
      <dgm:spPr/>
      <dgm:t>
        <a:bodyPr/>
        <a:lstStyle/>
        <a:p>
          <a:r>
            <a:rPr lang="en-US" dirty="0" smtClean="0"/>
            <a:t>Scopus</a:t>
          </a:r>
          <a:endParaRPr lang="en-US" dirty="0"/>
        </a:p>
      </dgm:t>
    </dgm:pt>
    <dgm:pt modelId="{1982D27A-24EC-45ED-8CD2-F2F28F74D27D}" type="parTrans" cxnId="{8DD76BAF-F55A-46C2-89CE-CB13C88CA45D}">
      <dgm:prSet/>
      <dgm:spPr/>
      <dgm:t>
        <a:bodyPr/>
        <a:lstStyle/>
        <a:p>
          <a:endParaRPr lang="en-US"/>
        </a:p>
      </dgm:t>
    </dgm:pt>
    <dgm:pt modelId="{C920A40C-060D-4729-A246-ABCE42F00D06}" type="sibTrans" cxnId="{8DD76BAF-F55A-46C2-89CE-CB13C88CA45D}">
      <dgm:prSet/>
      <dgm:spPr/>
      <dgm:t>
        <a:bodyPr/>
        <a:lstStyle/>
        <a:p>
          <a:endParaRPr lang="en-US"/>
        </a:p>
      </dgm:t>
    </dgm:pt>
    <dgm:pt modelId="{FBC7CFC2-5BE3-43EF-8CB5-9427C29255DC}">
      <dgm:prSet phldrT="[Text]"/>
      <dgm:spPr/>
      <dgm:t>
        <a:bodyPr/>
        <a:lstStyle/>
        <a:p>
          <a:r>
            <a:rPr lang="zh-CN" altLang="en-US" dirty="0" smtClean="0"/>
            <a:t>最大的文摘数据库</a:t>
          </a:r>
          <a:endParaRPr lang="en-US" dirty="0"/>
        </a:p>
      </dgm:t>
    </dgm:pt>
    <dgm:pt modelId="{4F5BF961-AD69-4A77-A077-7F3B70F226AF}" type="parTrans" cxnId="{46797C8C-6C31-4F0E-BAFC-0D11444824AA}">
      <dgm:prSet/>
      <dgm:spPr/>
      <dgm:t>
        <a:bodyPr/>
        <a:lstStyle/>
        <a:p>
          <a:endParaRPr lang="en-US"/>
        </a:p>
      </dgm:t>
    </dgm:pt>
    <dgm:pt modelId="{6B2C5C90-89B6-4ED1-9E6F-B34F2EED9CC4}" type="sibTrans" cxnId="{46797C8C-6C31-4F0E-BAFC-0D11444824AA}">
      <dgm:prSet/>
      <dgm:spPr/>
      <dgm:t>
        <a:bodyPr/>
        <a:lstStyle/>
        <a:p>
          <a:endParaRPr lang="en-US"/>
        </a:p>
      </dgm:t>
    </dgm:pt>
    <dgm:pt modelId="{A651D630-005A-4791-BC1A-D5EE6936E5C0}">
      <dgm:prSet phldrT="[Text]"/>
      <dgm:spPr/>
      <dgm:t>
        <a:bodyPr/>
        <a:lstStyle/>
        <a:p>
          <a:r>
            <a:rPr lang="zh-CN" altLang="en-US" dirty="0" smtClean="0"/>
            <a:t>全面的数据信息量</a:t>
          </a:r>
          <a:endParaRPr lang="en-US" dirty="0"/>
        </a:p>
      </dgm:t>
    </dgm:pt>
    <dgm:pt modelId="{BE6B2C28-1DFE-4908-BFE4-F6552A8D5481}" type="parTrans" cxnId="{C79BCDF6-B6D3-4781-B7C3-95FE99736441}">
      <dgm:prSet/>
      <dgm:spPr/>
      <dgm:t>
        <a:bodyPr/>
        <a:lstStyle/>
        <a:p>
          <a:endParaRPr lang="en-US"/>
        </a:p>
      </dgm:t>
    </dgm:pt>
    <dgm:pt modelId="{E5C5E91F-71F4-4E19-A53C-01B78A3B9950}" type="sibTrans" cxnId="{C79BCDF6-B6D3-4781-B7C3-95FE99736441}">
      <dgm:prSet/>
      <dgm:spPr/>
      <dgm:t>
        <a:bodyPr/>
        <a:lstStyle/>
        <a:p>
          <a:endParaRPr lang="en-US"/>
        </a:p>
      </dgm:t>
    </dgm:pt>
    <dgm:pt modelId="{E6125F38-116F-461E-82B9-864BFAAB0E65}">
      <dgm:prSet phldrT="[Text]"/>
      <dgm:spPr/>
      <dgm:t>
        <a:bodyPr/>
        <a:lstStyle/>
        <a:p>
          <a:r>
            <a:rPr lang="zh-CN" altLang="en-US" dirty="0" smtClean="0"/>
            <a:t>多学科</a:t>
          </a:r>
          <a:endParaRPr lang="en-US" dirty="0"/>
        </a:p>
      </dgm:t>
    </dgm:pt>
    <dgm:pt modelId="{169FC0E4-983F-4C37-BBCB-F9A6CD336979}" type="parTrans" cxnId="{7152962D-C2B0-42AD-9A48-709C17590336}">
      <dgm:prSet/>
      <dgm:spPr/>
      <dgm:t>
        <a:bodyPr/>
        <a:lstStyle/>
        <a:p>
          <a:endParaRPr lang="en-US"/>
        </a:p>
      </dgm:t>
    </dgm:pt>
    <dgm:pt modelId="{5CB2D6F4-4C5B-45C6-A8D8-48232EE48E1C}" type="sibTrans" cxnId="{7152962D-C2B0-42AD-9A48-709C17590336}">
      <dgm:prSet/>
      <dgm:spPr/>
      <dgm:t>
        <a:bodyPr/>
        <a:lstStyle/>
        <a:p>
          <a:endParaRPr lang="en-US"/>
        </a:p>
      </dgm:t>
    </dgm:pt>
    <dgm:pt modelId="{3F2FC18A-12B8-44CA-ACF0-B40E71BA4202}">
      <dgm:prSet phldrT="[Text]"/>
      <dgm:spPr>
        <a:solidFill>
          <a:srgbClr val="FF8200"/>
        </a:solidFill>
      </dgm:spPr>
      <dgm:t>
        <a:bodyPr/>
        <a:lstStyle/>
        <a:p>
          <a:r>
            <a:rPr lang="zh-CN" altLang="en-US" dirty="0" smtClean="0"/>
            <a:t>强大的分析功能</a:t>
          </a:r>
          <a:endParaRPr lang="en-US" dirty="0"/>
        </a:p>
      </dgm:t>
    </dgm:pt>
    <dgm:pt modelId="{60A100BD-5847-43E9-AF46-14983B351C8F}" type="parTrans" cxnId="{5FAFD538-577E-41A1-BEB5-15B326BDEA53}">
      <dgm:prSet/>
      <dgm:spPr/>
      <dgm:t>
        <a:bodyPr/>
        <a:lstStyle/>
        <a:p>
          <a:endParaRPr lang="en-US"/>
        </a:p>
      </dgm:t>
    </dgm:pt>
    <dgm:pt modelId="{5500B367-B9B4-4874-B94B-9EFED9EBC71D}" type="sibTrans" cxnId="{5FAFD538-577E-41A1-BEB5-15B326BDEA53}">
      <dgm:prSet/>
      <dgm:spPr/>
      <dgm:t>
        <a:bodyPr/>
        <a:lstStyle/>
        <a:p>
          <a:endParaRPr lang="en-US"/>
        </a:p>
      </dgm:t>
    </dgm:pt>
    <dgm:pt modelId="{559C881C-6AFA-4936-B867-B13C787B33A4}" type="pres">
      <dgm:prSet presAssocID="{B2B518F1-9000-45FE-9080-DF2E6E66776D}" presName="Name0" presStyleCnt="0">
        <dgm:presLayoutVars>
          <dgm:chMax val="1"/>
          <dgm:dir/>
          <dgm:animLvl val="ctr"/>
          <dgm:resizeHandles val="exact"/>
        </dgm:presLayoutVars>
      </dgm:prSet>
      <dgm:spPr/>
      <dgm:t>
        <a:bodyPr/>
        <a:lstStyle/>
        <a:p>
          <a:endParaRPr lang="en-US"/>
        </a:p>
      </dgm:t>
    </dgm:pt>
    <dgm:pt modelId="{8C759839-D982-49DC-8415-4BC535D68CA2}" type="pres">
      <dgm:prSet presAssocID="{E74B63D4-516F-49DC-BAD2-92C7A70110D0}" presName="centerShape" presStyleLbl="node0" presStyleIdx="0" presStyleCnt="1"/>
      <dgm:spPr/>
      <dgm:t>
        <a:bodyPr/>
        <a:lstStyle/>
        <a:p>
          <a:endParaRPr lang="en-US"/>
        </a:p>
      </dgm:t>
    </dgm:pt>
    <dgm:pt modelId="{E8F465E3-F1CE-474F-9862-B512AC3FC2C6}" type="pres">
      <dgm:prSet presAssocID="{FBC7CFC2-5BE3-43EF-8CB5-9427C29255DC}" presName="node" presStyleLbl="node1" presStyleIdx="0" presStyleCnt="4">
        <dgm:presLayoutVars>
          <dgm:bulletEnabled val="1"/>
        </dgm:presLayoutVars>
      </dgm:prSet>
      <dgm:spPr/>
      <dgm:t>
        <a:bodyPr/>
        <a:lstStyle/>
        <a:p>
          <a:endParaRPr lang="en-US"/>
        </a:p>
      </dgm:t>
    </dgm:pt>
    <dgm:pt modelId="{BA8088B1-5E38-4431-8892-0AFF58E72839}" type="pres">
      <dgm:prSet presAssocID="{FBC7CFC2-5BE3-43EF-8CB5-9427C29255DC}" presName="dummy" presStyleCnt="0"/>
      <dgm:spPr/>
    </dgm:pt>
    <dgm:pt modelId="{33A3CB35-A5EB-471E-805E-7C4F39DFD39E}" type="pres">
      <dgm:prSet presAssocID="{6B2C5C90-89B6-4ED1-9E6F-B34F2EED9CC4}" presName="sibTrans" presStyleLbl="sibTrans2D1" presStyleIdx="0" presStyleCnt="4"/>
      <dgm:spPr/>
      <dgm:t>
        <a:bodyPr/>
        <a:lstStyle/>
        <a:p>
          <a:endParaRPr lang="en-US"/>
        </a:p>
      </dgm:t>
    </dgm:pt>
    <dgm:pt modelId="{1AD02419-5A42-4A4F-B501-901098911C6A}" type="pres">
      <dgm:prSet presAssocID="{A651D630-005A-4791-BC1A-D5EE6936E5C0}" presName="node" presStyleLbl="node1" presStyleIdx="1" presStyleCnt="4">
        <dgm:presLayoutVars>
          <dgm:bulletEnabled val="1"/>
        </dgm:presLayoutVars>
      </dgm:prSet>
      <dgm:spPr/>
      <dgm:t>
        <a:bodyPr/>
        <a:lstStyle/>
        <a:p>
          <a:endParaRPr lang="en-US"/>
        </a:p>
      </dgm:t>
    </dgm:pt>
    <dgm:pt modelId="{36CFA8E5-23EB-4A7E-B41B-826B3725450F}" type="pres">
      <dgm:prSet presAssocID="{A651D630-005A-4791-BC1A-D5EE6936E5C0}" presName="dummy" presStyleCnt="0"/>
      <dgm:spPr/>
    </dgm:pt>
    <dgm:pt modelId="{B6F07CA1-A675-45D1-B98B-80C975EA07B0}" type="pres">
      <dgm:prSet presAssocID="{E5C5E91F-71F4-4E19-A53C-01B78A3B9950}" presName="sibTrans" presStyleLbl="sibTrans2D1" presStyleIdx="1" presStyleCnt="4"/>
      <dgm:spPr/>
      <dgm:t>
        <a:bodyPr/>
        <a:lstStyle/>
        <a:p>
          <a:endParaRPr lang="en-US"/>
        </a:p>
      </dgm:t>
    </dgm:pt>
    <dgm:pt modelId="{FCC3C9CB-AEEB-4B13-8D2B-303CC80704FE}" type="pres">
      <dgm:prSet presAssocID="{E6125F38-116F-461E-82B9-864BFAAB0E65}" presName="node" presStyleLbl="node1" presStyleIdx="2" presStyleCnt="4">
        <dgm:presLayoutVars>
          <dgm:bulletEnabled val="1"/>
        </dgm:presLayoutVars>
      </dgm:prSet>
      <dgm:spPr/>
      <dgm:t>
        <a:bodyPr/>
        <a:lstStyle/>
        <a:p>
          <a:endParaRPr lang="en-US"/>
        </a:p>
      </dgm:t>
    </dgm:pt>
    <dgm:pt modelId="{DD458CE5-675C-479C-864A-0D242162CDBE}" type="pres">
      <dgm:prSet presAssocID="{E6125F38-116F-461E-82B9-864BFAAB0E65}" presName="dummy" presStyleCnt="0"/>
      <dgm:spPr/>
    </dgm:pt>
    <dgm:pt modelId="{8B7DF888-7F02-4963-B4EC-89790B3FD22F}" type="pres">
      <dgm:prSet presAssocID="{5CB2D6F4-4C5B-45C6-A8D8-48232EE48E1C}" presName="sibTrans" presStyleLbl="sibTrans2D1" presStyleIdx="2" presStyleCnt="4"/>
      <dgm:spPr/>
      <dgm:t>
        <a:bodyPr/>
        <a:lstStyle/>
        <a:p>
          <a:endParaRPr lang="en-US"/>
        </a:p>
      </dgm:t>
    </dgm:pt>
    <dgm:pt modelId="{B323588B-44EC-44BD-AB9F-DE14DB23F7BD}" type="pres">
      <dgm:prSet presAssocID="{3F2FC18A-12B8-44CA-ACF0-B40E71BA4202}" presName="node" presStyleLbl="node1" presStyleIdx="3" presStyleCnt="4">
        <dgm:presLayoutVars>
          <dgm:bulletEnabled val="1"/>
        </dgm:presLayoutVars>
      </dgm:prSet>
      <dgm:spPr/>
      <dgm:t>
        <a:bodyPr/>
        <a:lstStyle/>
        <a:p>
          <a:endParaRPr lang="en-US"/>
        </a:p>
      </dgm:t>
    </dgm:pt>
    <dgm:pt modelId="{F65F6A4C-0F13-411D-8F74-B3193E1713EC}" type="pres">
      <dgm:prSet presAssocID="{3F2FC18A-12B8-44CA-ACF0-B40E71BA4202}" presName="dummy" presStyleCnt="0"/>
      <dgm:spPr/>
    </dgm:pt>
    <dgm:pt modelId="{ED6B896F-6F4B-4CAC-AB35-036F11133C4E}" type="pres">
      <dgm:prSet presAssocID="{5500B367-B9B4-4874-B94B-9EFED9EBC71D}" presName="sibTrans" presStyleLbl="sibTrans2D1" presStyleIdx="3" presStyleCnt="4"/>
      <dgm:spPr/>
      <dgm:t>
        <a:bodyPr/>
        <a:lstStyle/>
        <a:p>
          <a:endParaRPr lang="en-US"/>
        </a:p>
      </dgm:t>
    </dgm:pt>
  </dgm:ptLst>
  <dgm:cxnLst>
    <dgm:cxn modelId="{C1265041-D418-46F3-873F-508CFCD4E629}" type="presOf" srcId="{B2B518F1-9000-45FE-9080-DF2E6E66776D}" destId="{559C881C-6AFA-4936-B867-B13C787B33A4}" srcOrd="0" destOrd="0" presId="urn:microsoft.com/office/officeart/2005/8/layout/radial6"/>
    <dgm:cxn modelId="{BF6EEE1C-8539-4AFE-A6A6-AA26D566EEB8}" type="presOf" srcId="{E5C5E91F-71F4-4E19-A53C-01B78A3B9950}" destId="{B6F07CA1-A675-45D1-B98B-80C975EA07B0}" srcOrd="0" destOrd="0" presId="urn:microsoft.com/office/officeart/2005/8/layout/radial6"/>
    <dgm:cxn modelId="{C1BBBF49-DC10-43F2-BF71-24C448E56E57}" type="presOf" srcId="{5CB2D6F4-4C5B-45C6-A8D8-48232EE48E1C}" destId="{8B7DF888-7F02-4963-B4EC-89790B3FD22F}" srcOrd="0" destOrd="0" presId="urn:microsoft.com/office/officeart/2005/8/layout/radial6"/>
    <dgm:cxn modelId="{CB6F588B-C635-4FBF-8D6C-52838A1D02D7}" type="presOf" srcId="{6B2C5C90-89B6-4ED1-9E6F-B34F2EED9CC4}" destId="{33A3CB35-A5EB-471E-805E-7C4F39DFD39E}" srcOrd="0" destOrd="0" presId="urn:microsoft.com/office/officeart/2005/8/layout/radial6"/>
    <dgm:cxn modelId="{D22877FA-AF46-4C1A-83ED-997F0C2BBC31}" type="presOf" srcId="{E74B63D4-516F-49DC-BAD2-92C7A70110D0}" destId="{8C759839-D982-49DC-8415-4BC535D68CA2}" srcOrd="0" destOrd="0" presId="urn:microsoft.com/office/officeart/2005/8/layout/radial6"/>
    <dgm:cxn modelId="{99D7B6D7-BD2D-4C84-B8F0-6B8CAD3AB4BE}" type="presOf" srcId="{FBC7CFC2-5BE3-43EF-8CB5-9427C29255DC}" destId="{E8F465E3-F1CE-474F-9862-B512AC3FC2C6}" srcOrd="0" destOrd="0" presId="urn:microsoft.com/office/officeart/2005/8/layout/radial6"/>
    <dgm:cxn modelId="{8DD76BAF-F55A-46C2-89CE-CB13C88CA45D}" srcId="{B2B518F1-9000-45FE-9080-DF2E6E66776D}" destId="{E74B63D4-516F-49DC-BAD2-92C7A70110D0}" srcOrd="0" destOrd="0" parTransId="{1982D27A-24EC-45ED-8CD2-F2F28F74D27D}" sibTransId="{C920A40C-060D-4729-A246-ABCE42F00D06}"/>
    <dgm:cxn modelId="{7152962D-C2B0-42AD-9A48-709C17590336}" srcId="{E74B63D4-516F-49DC-BAD2-92C7A70110D0}" destId="{E6125F38-116F-461E-82B9-864BFAAB0E65}" srcOrd="2" destOrd="0" parTransId="{169FC0E4-983F-4C37-BBCB-F9A6CD336979}" sibTransId="{5CB2D6F4-4C5B-45C6-A8D8-48232EE48E1C}"/>
    <dgm:cxn modelId="{C79BCDF6-B6D3-4781-B7C3-95FE99736441}" srcId="{E74B63D4-516F-49DC-BAD2-92C7A70110D0}" destId="{A651D630-005A-4791-BC1A-D5EE6936E5C0}" srcOrd="1" destOrd="0" parTransId="{BE6B2C28-1DFE-4908-BFE4-F6552A8D5481}" sibTransId="{E5C5E91F-71F4-4E19-A53C-01B78A3B9950}"/>
    <dgm:cxn modelId="{900EAE14-9051-4A12-B7BC-637B10506BF6}" type="presOf" srcId="{E6125F38-116F-461E-82B9-864BFAAB0E65}" destId="{FCC3C9CB-AEEB-4B13-8D2B-303CC80704FE}" srcOrd="0" destOrd="0" presId="urn:microsoft.com/office/officeart/2005/8/layout/radial6"/>
    <dgm:cxn modelId="{5FAFD538-577E-41A1-BEB5-15B326BDEA53}" srcId="{E74B63D4-516F-49DC-BAD2-92C7A70110D0}" destId="{3F2FC18A-12B8-44CA-ACF0-B40E71BA4202}" srcOrd="3" destOrd="0" parTransId="{60A100BD-5847-43E9-AF46-14983B351C8F}" sibTransId="{5500B367-B9B4-4874-B94B-9EFED9EBC71D}"/>
    <dgm:cxn modelId="{46797C8C-6C31-4F0E-BAFC-0D11444824AA}" srcId="{E74B63D4-516F-49DC-BAD2-92C7A70110D0}" destId="{FBC7CFC2-5BE3-43EF-8CB5-9427C29255DC}" srcOrd="0" destOrd="0" parTransId="{4F5BF961-AD69-4A77-A077-7F3B70F226AF}" sibTransId="{6B2C5C90-89B6-4ED1-9E6F-B34F2EED9CC4}"/>
    <dgm:cxn modelId="{0F05BDBD-9FB3-4F90-9C44-4AB688D09BB0}" type="presOf" srcId="{5500B367-B9B4-4874-B94B-9EFED9EBC71D}" destId="{ED6B896F-6F4B-4CAC-AB35-036F11133C4E}" srcOrd="0" destOrd="0" presId="urn:microsoft.com/office/officeart/2005/8/layout/radial6"/>
    <dgm:cxn modelId="{56C848E8-1D2A-4E84-B103-5CE937C9F3F5}" type="presOf" srcId="{3F2FC18A-12B8-44CA-ACF0-B40E71BA4202}" destId="{B323588B-44EC-44BD-AB9F-DE14DB23F7BD}" srcOrd="0" destOrd="0" presId="urn:microsoft.com/office/officeart/2005/8/layout/radial6"/>
    <dgm:cxn modelId="{DF9F52DD-9E77-4529-8FAB-C42EB01745F3}" type="presOf" srcId="{A651D630-005A-4791-BC1A-D5EE6936E5C0}" destId="{1AD02419-5A42-4A4F-B501-901098911C6A}" srcOrd="0" destOrd="0" presId="urn:microsoft.com/office/officeart/2005/8/layout/radial6"/>
    <dgm:cxn modelId="{EF2DCFA3-2D9F-4032-8D21-4056E73959C5}" type="presParOf" srcId="{559C881C-6AFA-4936-B867-B13C787B33A4}" destId="{8C759839-D982-49DC-8415-4BC535D68CA2}" srcOrd="0" destOrd="0" presId="urn:microsoft.com/office/officeart/2005/8/layout/radial6"/>
    <dgm:cxn modelId="{F8DCF5EC-DAC8-486F-8AF0-B78ACEFB523C}" type="presParOf" srcId="{559C881C-6AFA-4936-B867-B13C787B33A4}" destId="{E8F465E3-F1CE-474F-9862-B512AC3FC2C6}" srcOrd="1" destOrd="0" presId="urn:microsoft.com/office/officeart/2005/8/layout/radial6"/>
    <dgm:cxn modelId="{2823A85A-5D57-47E3-BF3F-67C32209D7FC}" type="presParOf" srcId="{559C881C-6AFA-4936-B867-B13C787B33A4}" destId="{BA8088B1-5E38-4431-8892-0AFF58E72839}" srcOrd="2" destOrd="0" presId="urn:microsoft.com/office/officeart/2005/8/layout/radial6"/>
    <dgm:cxn modelId="{9B76B7DD-77C9-489D-9E5A-41033674D8BB}" type="presParOf" srcId="{559C881C-6AFA-4936-B867-B13C787B33A4}" destId="{33A3CB35-A5EB-471E-805E-7C4F39DFD39E}" srcOrd="3" destOrd="0" presId="urn:microsoft.com/office/officeart/2005/8/layout/radial6"/>
    <dgm:cxn modelId="{76AA8CC6-88CE-40A7-B6AE-E1773598A960}" type="presParOf" srcId="{559C881C-6AFA-4936-B867-B13C787B33A4}" destId="{1AD02419-5A42-4A4F-B501-901098911C6A}" srcOrd="4" destOrd="0" presId="urn:microsoft.com/office/officeart/2005/8/layout/radial6"/>
    <dgm:cxn modelId="{BAFA389E-3E1F-457A-89F9-DB846A45E478}" type="presParOf" srcId="{559C881C-6AFA-4936-B867-B13C787B33A4}" destId="{36CFA8E5-23EB-4A7E-B41B-826B3725450F}" srcOrd="5" destOrd="0" presId="urn:microsoft.com/office/officeart/2005/8/layout/radial6"/>
    <dgm:cxn modelId="{E18F185C-4F36-4786-AC49-FBBBC9E5C41E}" type="presParOf" srcId="{559C881C-6AFA-4936-B867-B13C787B33A4}" destId="{B6F07CA1-A675-45D1-B98B-80C975EA07B0}" srcOrd="6" destOrd="0" presId="urn:microsoft.com/office/officeart/2005/8/layout/radial6"/>
    <dgm:cxn modelId="{9D5D7129-5299-425C-B874-E689343B6A21}" type="presParOf" srcId="{559C881C-6AFA-4936-B867-B13C787B33A4}" destId="{FCC3C9CB-AEEB-4B13-8D2B-303CC80704FE}" srcOrd="7" destOrd="0" presId="urn:microsoft.com/office/officeart/2005/8/layout/radial6"/>
    <dgm:cxn modelId="{B124ACB1-5D88-465B-A43C-9EEEC57E925D}" type="presParOf" srcId="{559C881C-6AFA-4936-B867-B13C787B33A4}" destId="{DD458CE5-675C-479C-864A-0D242162CDBE}" srcOrd="8" destOrd="0" presId="urn:microsoft.com/office/officeart/2005/8/layout/radial6"/>
    <dgm:cxn modelId="{DD7B67ED-6827-4184-BCE5-93526E269B3F}" type="presParOf" srcId="{559C881C-6AFA-4936-B867-B13C787B33A4}" destId="{8B7DF888-7F02-4963-B4EC-89790B3FD22F}" srcOrd="9" destOrd="0" presId="urn:microsoft.com/office/officeart/2005/8/layout/radial6"/>
    <dgm:cxn modelId="{A2E61E8D-6E67-4A48-8BDE-AC5F0A1EA359}" type="presParOf" srcId="{559C881C-6AFA-4936-B867-B13C787B33A4}" destId="{B323588B-44EC-44BD-AB9F-DE14DB23F7BD}" srcOrd="10" destOrd="0" presId="urn:microsoft.com/office/officeart/2005/8/layout/radial6"/>
    <dgm:cxn modelId="{CF96F2D9-386B-4C90-A4BB-ADAA7F19BE2F}" type="presParOf" srcId="{559C881C-6AFA-4936-B867-B13C787B33A4}" destId="{F65F6A4C-0F13-411D-8F74-B3193E1713EC}" srcOrd="11" destOrd="0" presId="urn:microsoft.com/office/officeart/2005/8/layout/radial6"/>
    <dgm:cxn modelId="{AB0CE953-375A-458B-B844-F12A7ACAED3C}" type="presParOf" srcId="{559C881C-6AFA-4936-B867-B13C787B33A4}" destId="{ED6B896F-6F4B-4CAC-AB35-036F11133C4E}"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A5103E-2A0A-4D3B-8248-4FB18C293CF9}" type="doc">
      <dgm:prSet loTypeId="urn:microsoft.com/office/officeart/2009/3/layout/RandomtoResultProcess" loCatId="process" qsTypeId="urn:microsoft.com/office/officeart/2005/8/quickstyle/simple1" qsCatId="simple" csTypeId="urn:microsoft.com/office/officeart/2005/8/colors/accent1_3" csCatId="accent1" phldr="1"/>
      <dgm:spPr/>
      <dgm:t>
        <a:bodyPr/>
        <a:lstStyle/>
        <a:p>
          <a:endParaRPr lang="en-US"/>
        </a:p>
      </dgm:t>
    </dgm:pt>
    <dgm:pt modelId="{63443691-759F-4CC7-BF72-E69452260FC0}">
      <dgm:prSet phldrT="[Text]"/>
      <dgm:spPr/>
      <dgm:t>
        <a:bodyPr/>
        <a:lstStyle/>
        <a:p>
          <a:r>
            <a:rPr lang="zh-CN" altLang="en-US" dirty="0" smtClean="0">
              <a:solidFill>
                <a:srgbClr val="FF6600"/>
              </a:solidFill>
            </a:rPr>
            <a:t>关键词检索</a:t>
          </a:r>
          <a:endParaRPr lang="en-US" dirty="0">
            <a:solidFill>
              <a:srgbClr val="FF6600"/>
            </a:solidFill>
          </a:endParaRPr>
        </a:p>
      </dgm:t>
    </dgm:pt>
    <dgm:pt modelId="{F9C87001-4364-4123-AC6D-84B30541E708}" type="parTrans" cxnId="{140E3892-AEDE-4372-A73B-D9B8590E6BF3}">
      <dgm:prSet/>
      <dgm:spPr/>
      <dgm:t>
        <a:bodyPr/>
        <a:lstStyle/>
        <a:p>
          <a:endParaRPr lang="en-US">
            <a:solidFill>
              <a:srgbClr val="FF6600"/>
            </a:solidFill>
          </a:endParaRPr>
        </a:p>
      </dgm:t>
    </dgm:pt>
    <dgm:pt modelId="{2FDCE207-9F3E-481E-B645-F33AE4477C68}" type="sibTrans" cxnId="{140E3892-AEDE-4372-A73B-D9B8590E6BF3}">
      <dgm:prSet/>
      <dgm:spPr/>
      <dgm:t>
        <a:bodyPr/>
        <a:lstStyle/>
        <a:p>
          <a:endParaRPr lang="en-US">
            <a:solidFill>
              <a:srgbClr val="FF6600"/>
            </a:solidFill>
          </a:endParaRPr>
        </a:p>
      </dgm:t>
    </dgm:pt>
    <dgm:pt modelId="{1842616A-8143-4776-8D51-00504B5E9F0E}">
      <dgm:prSet phldrT="[Text]"/>
      <dgm:spPr/>
      <dgm:t>
        <a:bodyPr/>
        <a:lstStyle/>
        <a:p>
          <a:r>
            <a:rPr lang="zh-CN" altLang="en-US" dirty="0" smtClean="0">
              <a:solidFill>
                <a:srgbClr val="FF6600"/>
              </a:solidFill>
            </a:rPr>
            <a:t>信息比较杂乱</a:t>
          </a:r>
          <a:endParaRPr lang="en-US" dirty="0">
            <a:solidFill>
              <a:srgbClr val="FF6600"/>
            </a:solidFill>
          </a:endParaRPr>
        </a:p>
      </dgm:t>
    </dgm:pt>
    <dgm:pt modelId="{9BBA6A2C-2DA7-43D3-8C00-4D0CC3CEB752}" type="parTrans" cxnId="{EA895918-0ED8-4F3C-86AC-0C55BB2D1811}">
      <dgm:prSet/>
      <dgm:spPr/>
      <dgm:t>
        <a:bodyPr/>
        <a:lstStyle/>
        <a:p>
          <a:endParaRPr lang="en-US">
            <a:solidFill>
              <a:srgbClr val="FF6600"/>
            </a:solidFill>
          </a:endParaRPr>
        </a:p>
      </dgm:t>
    </dgm:pt>
    <dgm:pt modelId="{8181EE4C-110A-47B1-B6E5-2C4D20356C44}" type="sibTrans" cxnId="{EA895918-0ED8-4F3C-86AC-0C55BB2D1811}">
      <dgm:prSet/>
      <dgm:spPr/>
      <dgm:t>
        <a:bodyPr/>
        <a:lstStyle/>
        <a:p>
          <a:endParaRPr lang="en-US">
            <a:solidFill>
              <a:srgbClr val="FF6600"/>
            </a:solidFill>
          </a:endParaRPr>
        </a:p>
      </dgm:t>
    </dgm:pt>
    <dgm:pt modelId="{4C78DEB8-4E57-41B0-9F40-D019216844AB}">
      <dgm:prSet phldrT="[Text]"/>
      <dgm:spPr>
        <a:blipFill rotWithShape="0">
          <a:blip xmlns:r="http://schemas.openxmlformats.org/officeDocument/2006/relationships" r:embed="rId1"/>
          <a:stretch>
            <a:fillRect/>
          </a:stretch>
        </a:blipFill>
      </dgm:spPr>
      <dgm:t>
        <a:bodyPr/>
        <a:lstStyle/>
        <a:p>
          <a:r>
            <a:rPr lang="zh-CN" altLang="en-US" dirty="0" smtClean="0">
              <a:solidFill>
                <a:srgbClr val="FF6600"/>
              </a:solidFill>
            </a:rPr>
            <a:t>人物与被引用信息检索</a:t>
          </a:r>
          <a:endParaRPr lang="en-US" dirty="0">
            <a:solidFill>
              <a:srgbClr val="FF6600"/>
            </a:solidFill>
          </a:endParaRPr>
        </a:p>
      </dgm:t>
    </dgm:pt>
    <dgm:pt modelId="{3E0B7987-3AE6-4845-8333-17ED5ED85FBD}" type="parTrans" cxnId="{A6201F47-F0BE-4F9A-B372-4601D6785F68}">
      <dgm:prSet/>
      <dgm:spPr/>
      <dgm:t>
        <a:bodyPr/>
        <a:lstStyle/>
        <a:p>
          <a:endParaRPr lang="en-US">
            <a:solidFill>
              <a:srgbClr val="FF6600"/>
            </a:solidFill>
          </a:endParaRPr>
        </a:p>
      </dgm:t>
    </dgm:pt>
    <dgm:pt modelId="{150F9CD3-C577-4C0A-A4D4-0913E3EB15B1}" type="sibTrans" cxnId="{A6201F47-F0BE-4F9A-B372-4601D6785F68}">
      <dgm:prSet/>
      <dgm:spPr/>
      <dgm:t>
        <a:bodyPr/>
        <a:lstStyle/>
        <a:p>
          <a:endParaRPr lang="en-US">
            <a:solidFill>
              <a:srgbClr val="FF6600"/>
            </a:solidFill>
          </a:endParaRPr>
        </a:p>
      </dgm:t>
    </dgm:pt>
    <dgm:pt modelId="{5EA64B0C-72DD-4284-9E27-84F45DE68313}">
      <dgm:prSet phldrT="[Text]"/>
      <dgm:spPr/>
      <dgm:t>
        <a:bodyPr/>
        <a:lstStyle/>
        <a:p>
          <a:r>
            <a:rPr lang="zh-CN" altLang="en-US" dirty="0" smtClean="0">
              <a:solidFill>
                <a:srgbClr val="FF6600"/>
              </a:solidFill>
            </a:rPr>
            <a:t>信息干净</a:t>
          </a:r>
          <a:endParaRPr lang="en-US" dirty="0">
            <a:solidFill>
              <a:srgbClr val="FF6600"/>
            </a:solidFill>
          </a:endParaRPr>
        </a:p>
      </dgm:t>
    </dgm:pt>
    <dgm:pt modelId="{C51C6D35-C407-4CBC-B9F4-64F666B6B53F}" type="parTrans" cxnId="{D2993136-A1D8-4946-B52A-0E3937D532F2}">
      <dgm:prSet/>
      <dgm:spPr/>
      <dgm:t>
        <a:bodyPr/>
        <a:lstStyle/>
        <a:p>
          <a:endParaRPr lang="en-US">
            <a:solidFill>
              <a:srgbClr val="FF6600"/>
            </a:solidFill>
          </a:endParaRPr>
        </a:p>
      </dgm:t>
    </dgm:pt>
    <dgm:pt modelId="{EA7ED848-7D6E-4EAB-95DC-6A4466778E50}" type="sibTrans" cxnId="{D2993136-A1D8-4946-B52A-0E3937D532F2}">
      <dgm:prSet/>
      <dgm:spPr/>
      <dgm:t>
        <a:bodyPr/>
        <a:lstStyle/>
        <a:p>
          <a:endParaRPr lang="en-US">
            <a:solidFill>
              <a:srgbClr val="FF6600"/>
            </a:solidFill>
          </a:endParaRPr>
        </a:p>
      </dgm:t>
    </dgm:pt>
    <dgm:pt modelId="{766C5D54-5A3B-4006-8942-162B4B06CB4D}">
      <dgm:prSet/>
      <dgm:spPr/>
      <dgm:t>
        <a:bodyPr/>
        <a:lstStyle/>
        <a:p>
          <a:r>
            <a:rPr lang="zh-CN" altLang="en-US" dirty="0" smtClean="0">
              <a:solidFill>
                <a:srgbClr val="FF6600"/>
              </a:solidFill>
            </a:rPr>
            <a:t>检索出无关的信息</a:t>
          </a:r>
          <a:endParaRPr lang="en-US" dirty="0">
            <a:solidFill>
              <a:srgbClr val="FF6600"/>
            </a:solidFill>
          </a:endParaRPr>
        </a:p>
      </dgm:t>
    </dgm:pt>
    <dgm:pt modelId="{5D15EF80-4C7F-4791-BC6A-1FD2E763BCE6}" type="parTrans" cxnId="{F0BEE5BD-D4A6-4358-BDDD-D3FE925F526F}">
      <dgm:prSet/>
      <dgm:spPr/>
      <dgm:t>
        <a:bodyPr/>
        <a:lstStyle/>
        <a:p>
          <a:endParaRPr lang="en-US">
            <a:solidFill>
              <a:srgbClr val="FF6600"/>
            </a:solidFill>
          </a:endParaRPr>
        </a:p>
      </dgm:t>
    </dgm:pt>
    <dgm:pt modelId="{565EFC80-D4C0-464C-AE4E-270B6DE59BF3}" type="sibTrans" cxnId="{F0BEE5BD-D4A6-4358-BDDD-D3FE925F526F}">
      <dgm:prSet/>
      <dgm:spPr/>
      <dgm:t>
        <a:bodyPr/>
        <a:lstStyle/>
        <a:p>
          <a:endParaRPr lang="en-US">
            <a:solidFill>
              <a:srgbClr val="FF6600"/>
            </a:solidFill>
          </a:endParaRPr>
        </a:p>
      </dgm:t>
    </dgm:pt>
    <dgm:pt modelId="{7E1D4D74-3026-41C8-8437-A8C7AA76190D}">
      <dgm:prSet/>
      <dgm:spPr/>
      <dgm:t>
        <a:bodyPr/>
        <a:lstStyle/>
        <a:p>
          <a:r>
            <a:rPr lang="zh-CN" altLang="en-US" dirty="0" smtClean="0">
              <a:solidFill>
                <a:srgbClr val="FF6600"/>
              </a:solidFill>
            </a:rPr>
            <a:t>不成系统，需要花费大量的时间去概括总结</a:t>
          </a:r>
          <a:endParaRPr lang="en-US" dirty="0">
            <a:solidFill>
              <a:srgbClr val="FF6600"/>
            </a:solidFill>
          </a:endParaRPr>
        </a:p>
      </dgm:t>
    </dgm:pt>
    <dgm:pt modelId="{0D25846A-7B50-4D2B-95A0-E54A4CD91163}" type="parTrans" cxnId="{7853F89B-5AF7-455E-86F4-5B462CEB535A}">
      <dgm:prSet/>
      <dgm:spPr/>
      <dgm:t>
        <a:bodyPr/>
        <a:lstStyle/>
        <a:p>
          <a:endParaRPr lang="en-US">
            <a:solidFill>
              <a:srgbClr val="FF6600"/>
            </a:solidFill>
          </a:endParaRPr>
        </a:p>
      </dgm:t>
    </dgm:pt>
    <dgm:pt modelId="{24FFF407-E2E6-45A4-AEDD-2E8CCD2DA83C}" type="sibTrans" cxnId="{7853F89B-5AF7-455E-86F4-5B462CEB535A}">
      <dgm:prSet/>
      <dgm:spPr/>
      <dgm:t>
        <a:bodyPr/>
        <a:lstStyle/>
        <a:p>
          <a:endParaRPr lang="en-US">
            <a:solidFill>
              <a:srgbClr val="FF6600"/>
            </a:solidFill>
          </a:endParaRPr>
        </a:p>
      </dgm:t>
    </dgm:pt>
    <dgm:pt modelId="{1FD14243-03B7-4C6F-A4BF-C0C670A94CD0}">
      <dgm:prSet/>
      <dgm:spPr/>
      <dgm:t>
        <a:bodyPr/>
        <a:lstStyle/>
        <a:p>
          <a:r>
            <a:rPr lang="zh-CN" altLang="en-US" dirty="0" smtClean="0">
              <a:solidFill>
                <a:srgbClr val="FF6600"/>
              </a:solidFill>
            </a:rPr>
            <a:t>直接排除无关信号的干扰</a:t>
          </a:r>
          <a:endParaRPr lang="en-US" dirty="0">
            <a:solidFill>
              <a:srgbClr val="FF6600"/>
            </a:solidFill>
          </a:endParaRPr>
        </a:p>
      </dgm:t>
    </dgm:pt>
    <dgm:pt modelId="{C6CCF11A-DD59-4661-B460-A38756B7645C}" type="parTrans" cxnId="{CCA3AB9E-FF1A-4BA8-AD92-F0146B99FDC6}">
      <dgm:prSet/>
      <dgm:spPr/>
      <dgm:t>
        <a:bodyPr/>
        <a:lstStyle/>
        <a:p>
          <a:endParaRPr lang="en-US">
            <a:solidFill>
              <a:srgbClr val="FF6600"/>
            </a:solidFill>
          </a:endParaRPr>
        </a:p>
      </dgm:t>
    </dgm:pt>
    <dgm:pt modelId="{504291DF-FF53-49BE-AE78-46BCCB9CE6ED}" type="sibTrans" cxnId="{CCA3AB9E-FF1A-4BA8-AD92-F0146B99FDC6}">
      <dgm:prSet/>
      <dgm:spPr/>
      <dgm:t>
        <a:bodyPr/>
        <a:lstStyle/>
        <a:p>
          <a:endParaRPr lang="en-US">
            <a:solidFill>
              <a:srgbClr val="FF6600"/>
            </a:solidFill>
          </a:endParaRPr>
        </a:p>
      </dgm:t>
    </dgm:pt>
    <dgm:pt modelId="{36432488-00AD-4365-BFF5-62D6D486BE85}">
      <dgm:prSet/>
      <dgm:spPr/>
      <dgm:t>
        <a:bodyPr/>
        <a:lstStyle/>
        <a:p>
          <a:r>
            <a:rPr lang="zh-CN" altLang="en-US" dirty="0" smtClean="0">
              <a:solidFill>
                <a:srgbClr val="FF6600"/>
              </a:solidFill>
            </a:rPr>
            <a:t>阅读起来比较方便</a:t>
          </a:r>
          <a:endParaRPr lang="en-US" dirty="0">
            <a:solidFill>
              <a:srgbClr val="FF6600"/>
            </a:solidFill>
          </a:endParaRPr>
        </a:p>
      </dgm:t>
    </dgm:pt>
    <dgm:pt modelId="{6AD7C321-DCDB-4E02-BEF7-92374DF3ABED}" type="parTrans" cxnId="{437C8470-D05A-4EF5-A9AE-90DC0913B646}">
      <dgm:prSet/>
      <dgm:spPr/>
      <dgm:t>
        <a:bodyPr/>
        <a:lstStyle/>
        <a:p>
          <a:endParaRPr lang="en-US">
            <a:solidFill>
              <a:srgbClr val="FF6600"/>
            </a:solidFill>
          </a:endParaRPr>
        </a:p>
      </dgm:t>
    </dgm:pt>
    <dgm:pt modelId="{CE3D7803-0A2B-4A3F-BCFF-C99FBEDD1F1A}" type="sibTrans" cxnId="{437C8470-D05A-4EF5-A9AE-90DC0913B646}">
      <dgm:prSet/>
      <dgm:spPr/>
      <dgm:t>
        <a:bodyPr/>
        <a:lstStyle/>
        <a:p>
          <a:endParaRPr lang="en-US">
            <a:solidFill>
              <a:srgbClr val="FF6600"/>
            </a:solidFill>
          </a:endParaRPr>
        </a:p>
      </dgm:t>
    </dgm:pt>
    <dgm:pt modelId="{C0A33A98-5FF6-4EE4-8314-6B9D38CAB329}">
      <dgm:prSet/>
      <dgm:spPr/>
      <dgm:t>
        <a:bodyPr/>
        <a:lstStyle/>
        <a:p>
          <a:r>
            <a:rPr lang="zh-CN" altLang="en-US" dirty="0" smtClean="0">
              <a:solidFill>
                <a:srgbClr val="FF6600"/>
              </a:solidFill>
            </a:rPr>
            <a:t>更容易形成系统</a:t>
          </a:r>
          <a:endParaRPr lang="en-US" dirty="0">
            <a:solidFill>
              <a:srgbClr val="FF6600"/>
            </a:solidFill>
          </a:endParaRPr>
        </a:p>
      </dgm:t>
    </dgm:pt>
    <dgm:pt modelId="{512553B6-432B-40DF-872B-93040921DFF4}" type="parTrans" cxnId="{17456986-4CF7-4015-892C-64F0C0F44A0F}">
      <dgm:prSet/>
      <dgm:spPr/>
      <dgm:t>
        <a:bodyPr/>
        <a:lstStyle/>
        <a:p>
          <a:endParaRPr lang="en-US">
            <a:solidFill>
              <a:srgbClr val="FF6600"/>
            </a:solidFill>
          </a:endParaRPr>
        </a:p>
      </dgm:t>
    </dgm:pt>
    <dgm:pt modelId="{94094989-C1D7-479B-8C13-399DA3813704}" type="sibTrans" cxnId="{17456986-4CF7-4015-892C-64F0C0F44A0F}">
      <dgm:prSet/>
      <dgm:spPr/>
      <dgm:t>
        <a:bodyPr/>
        <a:lstStyle/>
        <a:p>
          <a:endParaRPr lang="en-US">
            <a:solidFill>
              <a:srgbClr val="FF6600"/>
            </a:solidFill>
          </a:endParaRPr>
        </a:p>
      </dgm:t>
    </dgm:pt>
    <dgm:pt modelId="{64435331-4517-4FD0-929C-21C1CE880219}">
      <dgm:prSet/>
      <dgm:spPr/>
      <dgm:t>
        <a:bodyPr/>
        <a:lstStyle/>
        <a:p>
          <a:r>
            <a:rPr lang="zh-CN" altLang="en-US" dirty="0" smtClean="0">
              <a:solidFill>
                <a:srgbClr val="FF6600"/>
              </a:solidFill>
            </a:rPr>
            <a:t>了解全球著名的实验室</a:t>
          </a:r>
          <a:endParaRPr lang="en-US" dirty="0">
            <a:solidFill>
              <a:srgbClr val="FF6600"/>
            </a:solidFill>
          </a:endParaRPr>
        </a:p>
      </dgm:t>
    </dgm:pt>
    <dgm:pt modelId="{BF960C06-BDB7-40D5-A9E3-EBE725B3849E}" type="parTrans" cxnId="{0E0E88A4-34F4-4986-ADC2-78A9AC599ED1}">
      <dgm:prSet/>
      <dgm:spPr/>
      <dgm:t>
        <a:bodyPr/>
        <a:lstStyle/>
        <a:p>
          <a:endParaRPr lang="en-US">
            <a:solidFill>
              <a:srgbClr val="FF6600"/>
            </a:solidFill>
          </a:endParaRPr>
        </a:p>
      </dgm:t>
    </dgm:pt>
    <dgm:pt modelId="{4E22F11B-8D0F-49E5-B8AA-85571E4143E5}" type="sibTrans" cxnId="{0E0E88A4-34F4-4986-ADC2-78A9AC599ED1}">
      <dgm:prSet/>
      <dgm:spPr/>
      <dgm:t>
        <a:bodyPr/>
        <a:lstStyle/>
        <a:p>
          <a:endParaRPr lang="en-US">
            <a:solidFill>
              <a:srgbClr val="FF6600"/>
            </a:solidFill>
          </a:endParaRPr>
        </a:p>
      </dgm:t>
    </dgm:pt>
    <dgm:pt modelId="{A658DFEF-6580-4565-B048-CE2AF38CB8FE}">
      <dgm:prSet/>
      <dgm:spPr/>
      <dgm:t>
        <a:bodyPr/>
        <a:lstStyle/>
        <a:p>
          <a:r>
            <a:rPr lang="zh-CN" altLang="en-US" dirty="0" smtClean="0">
              <a:solidFill>
                <a:srgbClr val="FF6600"/>
              </a:solidFill>
            </a:rPr>
            <a:t>了解该领域的研究动向和动态</a:t>
          </a:r>
          <a:endParaRPr lang="en-US" dirty="0">
            <a:solidFill>
              <a:srgbClr val="FF6600"/>
            </a:solidFill>
          </a:endParaRPr>
        </a:p>
      </dgm:t>
    </dgm:pt>
    <dgm:pt modelId="{DA7CF0F7-9E8E-457F-9C73-4B05BBA9CA50}" type="parTrans" cxnId="{AF116519-F583-411B-99B3-14E957487F85}">
      <dgm:prSet/>
      <dgm:spPr/>
      <dgm:t>
        <a:bodyPr/>
        <a:lstStyle/>
        <a:p>
          <a:endParaRPr lang="en-US">
            <a:solidFill>
              <a:srgbClr val="FF6600"/>
            </a:solidFill>
          </a:endParaRPr>
        </a:p>
      </dgm:t>
    </dgm:pt>
    <dgm:pt modelId="{55C9052D-9ECB-4545-B28C-AA6819AC52B1}" type="sibTrans" cxnId="{AF116519-F583-411B-99B3-14E957487F85}">
      <dgm:prSet/>
      <dgm:spPr/>
      <dgm:t>
        <a:bodyPr/>
        <a:lstStyle/>
        <a:p>
          <a:endParaRPr lang="en-US">
            <a:solidFill>
              <a:srgbClr val="FF6600"/>
            </a:solidFill>
          </a:endParaRPr>
        </a:p>
      </dgm:t>
    </dgm:pt>
    <dgm:pt modelId="{6D9CF90E-02D3-4F0F-855C-A5E9BB5E9A44}">
      <dgm:prSet/>
      <dgm:spPr/>
      <dgm:t>
        <a:bodyPr/>
        <a:lstStyle/>
        <a:p>
          <a:r>
            <a:rPr lang="zh-CN" altLang="en-US" dirty="0" smtClean="0">
              <a:solidFill>
                <a:srgbClr val="FF6600"/>
              </a:solidFill>
            </a:rPr>
            <a:t>助于培养我们的科研思维</a:t>
          </a:r>
          <a:endParaRPr lang="en-US" dirty="0">
            <a:solidFill>
              <a:srgbClr val="FF6600"/>
            </a:solidFill>
          </a:endParaRPr>
        </a:p>
      </dgm:t>
    </dgm:pt>
    <dgm:pt modelId="{A7E81EC0-5D3F-4F8F-9267-5D18D089775B}" type="parTrans" cxnId="{5453A045-3331-47A6-8AC5-5CD80A3F16ED}">
      <dgm:prSet/>
      <dgm:spPr/>
      <dgm:t>
        <a:bodyPr/>
        <a:lstStyle/>
        <a:p>
          <a:endParaRPr lang="en-US">
            <a:solidFill>
              <a:srgbClr val="FF6600"/>
            </a:solidFill>
          </a:endParaRPr>
        </a:p>
      </dgm:t>
    </dgm:pt>
    <dgm:pt modelId="{FE80A78E-153C-44E0-B023-C1E92E6DC83D}" type="sibTrans" cxnId="{5453A045-3331-47A6-8AC5-5CD80A3F16ED}">
      <dgm:prSet/>
      <dgm:spPr/>
      <dgm:t>
        <a:bodyPr/>
        <a:lstStyle/>
        <a:p>
          <a:endParaRPr lang="en-US">
            <a:solidFill>
              <a:srgbClr val="FF6600"/>
            </a:solidFill>
          </a:endParaRPr>
        </a:p>
      </dgm:t>
    </dgm:pt>
    <dgm:pt modelId="{0A27AC22-C046-43AC-8206-FBFD754EFB73}">
      <dgm:prSet/>
      <dgm:spPr/>
      <dgm:t>
        <a:bodyPr/>
        <a:lstStyle/>
        <a:p>
          <a:endParaRPr lang="en-US" dirty="0">
            <a:solidFill>
              <a:srgbClr val="FF6600"/>
            </a:solidFill>
          </a:endParaRPr>
        </a:p>
      </dgm:t>
    </dgm:pt>
    <dgm:pt modelId="{90832B2A-FFB5-4A12-8299-5D8595CFBB3D}" type="parTrans" cxnId="{BCE324AE-E464-4240-A298-0A77B51FFD22}">
      <dgm:prSet/>
      <dgm:spPr/>
      <dgm:t>
        <a:bodyPr/>
        <a:lstStyle/>
        <a:p>
          <a:endParaRPr lang="en-US">
            <a:solidFill>
              <a:srgbClr val="FF6600"/>
            </a:solidFill>
          </a:endParaRPr>
        </a:p>
      </dgm:t>
    </dgm:pt>
    <dgm:pt modelId="{6D8F1827-9CBD-49EE-B4D9-D237719AEAD9}" type="sibTrans" cxnId="{BCE324AE-E464-4240-A298-0A77B51FFD22}">
      <dgm:prSet/>
      <dgm:spPr/>
      <dgm:t>
        <a:bodyPr/>
        <a:lstStyle/>
        <a:p>
          <a:endParaRPr lang="en-US">
            <a:solidFill>
              <a:srgbClr val="FF6600"/>
            </a:solidFill>
          </a:endParaRPr>
        </a:p>
      </dgm:t>
    </dgm:pt>
    <dgm:pt modelId="{C6578616-EA0A-48AF-8BA6-17F20198CE14}" type="pres">
      <dgm:prSet presAssocID="{FBA5103E-2A0A-4D3B-8248-4FB18C293CF9}" presName="Name0" presStyleCnt="0">
        <dgm:presLayoutVars>
          <dgm:dir/>
          <dgm:animOne val="branch"/>
          <dgm:animLvl val="lvl"/>
        </dgm:presLayoutVars>
      </dgm:prSet>
      <dgm:spPr/>
      <dgm:t>
        <a:bodyPr/>
        <a:lstStyle/>
        <a:p>
          <a:endParaRPr lang="en-US"/>
        </a:p>
      </dgm:t>
    </dgm:pt>
    <dgm:pt modelId="{5C196B94-9AF5-44DE-8050-623DA9358E21}" type="pres">
      <dgm:prSet presAssocID="{63443691-759F-4CC7-BF72-E69452260FC0}" presName="chaos" presStyleCnt="0"/>
      <dgm:spPr/>
    </dgm:pt>
    <dgm:pt modelId="{1742E32E-4AB1-4750-A548-AC775B0EF0E8}" type="pres">
      <dgm:prSet presAssocID="{63443691-759F-4CC7-BF72-E69452260FC0}" presName="parTx1" presStyleLbl="revTx" presStyleIdx="0" presStyleCnt="3"/>
      <dgm:spPr/>
      <dgm:t>
        <a:bodyPr/>
        <a:lstStyle/>
        <a:p>
          <a:endParaRPr lang="en-US"/>
        </a:p>
      </dgm:t>
    </dgm:pt>
    <dgm:pt modelId="{5969894C-5131-4583-A517-FC25ACC2F1E2}" type="pres">
      <dgm:prSet presAssocID="{63443691-759F-4CC7-BF72-E69452260FC0}" presName="desTx1" presStyleLbl="revTx" presStyleIdx="1" presStyleCnt="3">
        <dgm:presLayoutVars>
          <dgm:bulletEnabled val="1"/>
        </dgm:presLayoutVars>
      </dgm:prSet>
      <dgm:spPr/>
      <dgm:t>
        <a:bodyPr/>
        <a:lstStyle/>
        <a:p>
          <a:endParaRPr lang="en-US"/>
        </a:p>
      </dgm:t>
    </dgm:pt>
    <dgm:pt modelId="{5D7957B3-6847-4276-9FC6-2B622C92B1D0}" type="pres">
      <dgm:prSet presAssocID="{63443691-759F-4CC7-BF72-E69452260FC0}" presName="c1" presStyleLbl="node1" presStyleIdx="0" presStyleCnt="19"/>
      <dgm:spPr/>
    </dgm:pt>
    <dgm:pt modelId="{27490FBE-8F7C-43D5-A519-B728D2240362}" type="pres">
      <dgm:prSet presAssocID="{63443691-759F-4CC7-BF72-E69452260FC0}" presName="c2" presStyleLbl="node1" presStyleIdx="1" presStyleCnt="19"/>
      <dgm:spPr/>
    </dgm:pt>
    <dgm:pt modelId="{34D421E6-C67C-472F-8D28-2FFB781CF19C}" type="pres">
      <dgm:prSet presAssocID="{63443691-759F-4CC7-BF72-E69452260FC0}" presName="c3" presStyleLbl="node1" presStyleIdx="2" presStyleCnt="19"/>
      <dgm:spPr/>
    </dgm:pt>
    <dgm:pt modelId="{143A10B5-6A19-4E87-B9C2-CC3565312597}" type="pres">
      <dgm:prSet presAssocID="{63443691-759F-4CC7-BF72-E69452260FC0}" presName="c4" presStyleLbl="node1" presStyleIdx="3" presStyleCnt="19"/>
      <dgm:spPr/>
    </dgm:pt>
    <dgm:pt modelId="{D1437F89-1FF0-4F7E-BD19-0D79BBD149ED}" type="pres">
      <dgm:prSet presAssocID="{63443691-759F-4CC7-BF72-E69452260FC0}" presName="c5" presStyleLbl="node1" presStyleIdx="4" presStyleCnt="19"/>
      <dgm:spPr/>
    </dgm:pt>
    <dgm:pt modelId="{4A650992-D0BC-4065-9906-D60453A645E1}" type="pres">
      <dgm:prSet presAssocID="{63443691-759F-4CC7-BF72-E69452260FC0}" presName="c6" presStyleLbl="node1" presStyleIdx="5" presStyleCnt="19"/>
      <dgm:spPr/>
    </dgm:pt>
    <dgm:pt modelId="{C47D0E34-5721-495B-9EC3-59AB0BC5A862}" type="pres">
      <dgm:prSet presAssocID="{63443691-759F-4CC7-BF72-E69452260FC0}" presName="c7" presStyleLbl="node1" presStyleIdx="6" presStyleCnt="19"/>
      <dgm:spPr/>
    </dgm:pt>
    <dgm:pt modelId="{5815382D-0F48-4B1D-B5B1-A51358DA1142}" type="pres">
      <dgm:prSet presAssocID="{63443691-759F-4CC7-BF72-E69452260FC0}" presName="c8" presStyleLbl="node1" presStyleIdx="7" presStyleCnt="19"/>
      <dgm:spPr/>
    </dgm:pt>
    <dgm:pt modelId="{CFBABC20-6C72-4BA9-9ABE-94E1C9D0F838}" type="pres">
      <dgm:prSet presAssocID="{63443691-759F-4CC7-BF72-E69452260FC0}" presName="c9" presStyleLbl="node1" presStyleIdx="8" presStyleCnt="19"/>
      <dgm:spPr/>
    </dgm:pt>
    <dgm:pt modelId="{4CC8BCF8-E6DD-4DE9-856D-CD7D2F7EF910}" type="pres">
      <dgm:prSet presAssocID="{63443691-759F-4CC7-BF72-E69452260FC0}" presName="c10" presStyleLbl="node1" presStyleIdx="9" presStyleCnt="19"/>
      <dgm:spPr/>
    </dgm:pt>
    <dgm:pt modelId="{9377442A-51AC-4673-A520-8E4805F94B17}" type="pres">
      <dgm:prSet presAssocID="{63443691-759F-4CC7-BF72-E69452260FC0}" presName="c11" presStyleLbl="node1" presStyleIdx="10" presStyleCnt="19"/>
      <dgm:spPr/>
    </dgm:pt>
    <dgm:pt modelId="{086FB3EE-B1A3-45AB-A984-391933EAA831}" type="pres">
      <dgm:prSet presAssocID="{63443691-759F-4CC7-BF72-E69452260FC0}" presName="c12" presStyleLbl="node1" presStyleIdx="11" presStyleCnt="19"/>
      <dgm:spPr/>
    </dgm:pt>
    <dgm:pt modelId="{48121CE2-1813-4516-B7C4-2C674765CE5D}" type="pres">
      <dgm:prSet presAssocID="{63443691-759F-4CC7-BF72-E69452260FC0}" presName="c13" presStyleLbl="node1" presStyleIdx="12" presStyleCnt="19"/>
      <dgm:spPr/>
    </dgm:pt>
    <dgm:pt modelId="{2F41041D-579C-4C1E-8199-9F1AA9DE87B1}" type="pres">
      <dgm:prSet presAssocID="{63443691-759F-4CC7-BF72-E69452260FC0}" presName="c14" presStyleLbl="node1" presStyleIdx="13" presStyleCnt="19"/>
      <dgm:spPr/>
    </dgm:pt>
    <dgm:pt modelId="{74774507-23AC-4CA7-B29E-90260860B33D}" type="pres">
      <dgm:prSet presAssocID="{63443691-759F-4CC7-BF72-E69452260FC0}" presName="c15" presStyleLbl="node1" presStyleIdx="14" presStyleCnt="19"/>
      <dgm:spPr/>
    </dgm:pt>
    <dgm:pt modelId="{593FC809-BB81-4C47-8F1C-4EBAC05769AF}" type="pres">
      <dgm:prSet presAssocID="{63443691-759F-4CC7-BF72-E69452260FC0}" presName="c16" presStyleLbl="node1" presStyleIdx="15" presStyleCnt="19"/>
      <dgm:spPr/>
    </dgm:pt>
    <dgm:pt modelId="{D40C1A3E-CAA6-42DB-B064-71653695947A}" type="pres">
      <dgm:prSet presAssocID="{63443691-759F-4CC7-BF72-E69452260FC0}" presName="c17" presStyleLbl="node1" presStyleIdx="16" presStyleCnt="19"/>
      <dgm:spPr/>
    </dgm:pt>
    <dgm:pt modelId="{35545858-5134-4D3D-AD42-72980C30F56D}" type="pres">
      <dgm:prSet presAssocID="{63443691-759F-4CC7-BF72-E69452260FC0}" presName="c18" presStyleLbl="node1" presStyleIdx="17" presStyleCnt="19"/>
      <dgm:spPr/>
    </dgm:pt>
    <dgm:pt modelId="{74A97263-4BAF-4733-BE85-2DB810B2F60E}" type="pres">
      <dgm:prSet presAssocID="{2FDCE207-9F3E-481E-B645-F33AE4477C68}" presName="chevronComposite1" presStyleCnt="0"/>
      <dgm:spPr/>
    </dgm:pt>
    <dgm:pt modelId="{4E7210F0-9CEF-4D76-A3FC-C7D7188FBBDE}" type="pres">
      <dgm:prSet presAssocID="{2FDCE207-9F3E-481E-B645-F33AE4477C68}" presName="chevron1" presStyleLbl="sibTrans2D1" presStyleIdx="0" presStyleCnt="2"/>
      <dgm:spPr/>
    </dgm:pt>
    <dgm:pt modelId="{FF1D91E7-2422-482B-8740-DEE03CD929F7}" type="pres">
      <dgm:prSet presAssocID="{2FDCE207-9F3E-481E-B645-F33AE4477C68}" presName="spChevron1" presStyleCnt="0"/>
      <dgm:spPr/>
    </dgm:pt>
    <dgm:pt modelId="{09A47DAF-B8A4-4B78-8C4D-A5DDC397433B}" type="pres">
      <dgm:prSet presAssocID="{2FDCE207-9F3E-481E-B645-F33AE4477C68}" presName="overlap" presStyleCnt="0"/>
      <dgm:spPr/>
    </dgm:pt>
    <dgm:pt modelId="{E1110D25-8EEB-4BA0-BB8D-A4355F8B0919}" type="pres">
      <dgm:prSet presAssocID="{2FDCE207-9F3E-481E-B645-F33AE4477C68}" presName="chevronComposite2" presStyleCnt="0"/>
      <dgm:spPr/>
    </dgm:pt>
    <dgm:pt modelId="{D9271ACC-4E82-46DC-AD4B-FACF5052069C}" type="pres">
      <dgm:prSet presAssocID="{2FDCE207-9F3E-481E-B645-F33AE4477C68}" presName="chevron2" presStyleLbl="sibTrans2D1" presStyleIdx="1" presStyleCnt="2"/>
      <dgm:spPr/>
    </dgm:pt>
    <dgm:pt modelId="{E666C091-536C-4935-A16F-8DD30DA3C523}" type="pres">
      <dgm:prSet presAssocID="{2FDCE207-9F3E-481E-B645-F33AE4477C68}" presName="spChevron2" presStyleCnt="0"/>
      <dgm:spPr/>
    </dgm:pt>
    <dgm:pt modelId="{D30960C3-CA7B-42CF-98B6-7DDE5F12086A}" type="pres">
      <dgm:prSet presAssocID="{4C78DEB8-4E57-41B0-9F40-D019216844AB}" presName="last" presStyleCnt="0"/>
      <dgm:spPr/>
    </dgm:pt>
    <dgm:pt modelId="{920BECAE-D3D4-4142-A2BC-8B2A38955348}" type="pres">
      <dgm:prSet presAssocID="{4C78DEB8-4E57-41B0-9F40-D019216844AB}" presName="circleTx" presStyleLbl="node1" presStyleIdx="18" presStyleCnt="19" custScaleX="142542"/>
      <dgm:spPr/>
      <dgm:t>
        <a:bodyPr/>
        <a:lstStyle/>
        <a:p>
          <a:endParaRPr lang="en-US"/>
        </a:p>
      </dgm:t>
    </dgm:pt>
    <dgm:pt modelId="{8F395863-D619-4656-887E-89182B82A542}" type="pres">
      <dgm:prSet presAssocID="{4C78DEB8-4E57-41B0-9F40-D019216844AB}" presName="desTxN" presStyleLbl="revTx" presStyleIdx="2" presStyleCnt="3">
        <dgm:presLayoutVars>
          <dgm:bulletEnabled val="1"/>
        </dgm:presLayoutVars>
      </dgm:prSet>
      <dgm:spPr/>
      <dgm:t>
        <a:bodyPr/>
        <a:lstStyle/>
        <a:p>
          <a:endParaRPr lang="en-US"/>
        </a:p>
      </dgm:t>
    </dgm:pt>
    <dgm:pt modelId="{FDA63586-A231-44DC-9714-0705479B2033}" type="pres">
      <dgm:prSet presAssocID="{4C78DEB8-4E57-41B0-9F40-D019216844AB}" presName="spN" presStyleCnt="0"/>
      <dgm:spPr/>
    </dgm:pt>
  </dgm:ptLst>
  <dgm:cxnLst>
    <dgm:cxn modelId="{5453A045-3331-47A6-8AC5-5CD80A3F16ED}" srcId="{4C78DEB8-4E57-41B0-9F40-D019216844AB}" destId="{6D9CF90E-02D3-4F0F-855C-A5E9BB5E9A44}" srcOrd="6" destOrd="0" parTransId="{A7E81EC0-5D3F-4F8F-9267-5D18D089775B}" sibTransId="{FE80A78E-153C-44E0-B023-C1E92E6DC83D}"/>
    <dgm:cxn modelId="{755FAFF9-0E91-4843-9F5A-99C176818FEB}" type="presOf" srcId="{FBA5103E-2A0A-4D3B-8248-4FB18C293CF9}" destId="{C6578616-EA0A-48AF-8BA6-17F20198CE14}" srcOrd="0" destOrd="0" presId="urn:microsoft.com/office/officeart/2009/3/layout/RandomtoResultProcess"/>
    <dgm:cxn modelId="{44BED879-6AAC-44C6-859F-182D18593522}" type="presOf" srcId="{7E1D4D74-3026-41C8-8437-A8C7AA76190D}" destId="{5969894C-5131-4583-A517-FC25ACC2F1E2}" srcOrd="0" destOrd="2" presId="urn:microsoft.com/office/officeart/2009/3/layout/RandomtoResultProcess"/>
    <dgm:cxn modelId="{3F4F06C2-19DE-42D3-8A95-85DF3CABA8C3}" type="presOf" srcId="{1842616A-8143-4776-8D51-00504B5E9F0E}" destId="{5969894C-5131-4583-A517-FC25ACC2F1E2}" srcOrd="0" destOrd="0" presId="urn:microsoft.com/office/officeart/2009/3/layout/RandomtoResultProcess"/>
    <dgm:cxn modelId="{17456986-4CF7-4015-892C-64F0C0F44A0F}" srcId="{4C78DEB8-4E57-41B0-9F40-D019216844AB}" destId="{C0A33A98-5FF6-4EE4-8314-6B9D38CAB329}" srcOrd="3" destOrd="0" parTransId="{512553B6-432B-40DF-872B-93040921DFF4}" sibTransId="{94094989-C1D7-479B-8C13-399DA3813704}"/>
    <dgm:cxn modelId="{EA895918-0ED8-4F3C-86AC-0C55BB2D1811}" srcId="{63443691-759F-4CC7-BF72-E69452260FC0}" destId="{1842616A-8143-4776-8D51-00504B5E9F0E}" srcOrd="0" destOrd="0" parTransId="{9BBA6A2C-2DA7-43D3-8C00-4D0CC3CEB752}" sibTransId="{8181EE4C-110A-47B1-B6E5-2C4D20356C44}"/>
    <dgm:cxn modelId="{AF116519-F583-411B-99B3-14E957487F85}" srcId="{4C78DEB8-4E57-41B0-9F40-D019216844AB}" destId="{A658DFEF-6580-4565-B048-CE2AF38CB8FE}" srcOrd="5" destOrd="0" parTransId="{DA7CF0F7-9E8E-457F-9C73-4B05BBA9CA50}" sibTransId="{55C9052D-9ECB-4545-B28C-AA6819AC52B1}"/>
    <dgm:cxn modelId="{CCA3AB9E-FF1A-4BA8-AD92-F0146B99FDC6}" srcId="{4C78DEB8-4E57-41B0-9F40-D019216844AB}" destId="{1FD14243-03B7-4C6F-A4BF-C0C670A94CD0}" srcOrd="1" destOrd="0" parTransId="{C6CCF11A-DD59-4661-B460-A38756B7645C}" sibTransId="{504291DF-FF53-49BE-AE78-46BCCB9CE6ED}"/>
    <dgm:cxn modelId="{BCE324AE-E464-4240-A298-0A77B51FFD22}" srcId="{4C78DEB8-4E57-41B0-9F40-D019216844AB}" destId="{0A27AC22-C046-43AC-8206-FBFD754EFB73}" srcOrd="7" destOrd="0" parTransId="{90832B2A-FFB5-4A12-8299-5D8595CFBB3D}" sibTransId="{6D8F1827-9CBD-49EE-B4D9-D237719AEAD9}"/>
    <dgm:cxn modelId="{F0BEE5BD-D4A6-4358-BDDD-D3FE925F526F}" srcId="{63443691-759F-4CC7-BF72-E69452260FC0}" destId="{766C5D54-5A3B-4006-8942-162B4B06CB4D}" srcOrd="1" destOrd="0" parTransId="{5D15EF80-4C7F-4791-BC6A-1FD2E763BCE6}" sibTransId="{565EFC80-D4C0-464C-AE4E-270B6DE59BF3}"/>
    <dgm:cxn modelId="{D2993136-A1D8-4946-B52A-0E3937D532F2}" srcId="{4C78DEB8-4E57-41B0-9F40-D019216844AB}" destId="{5EA64B0C-72DD-4284-9E27-84F45DE68313}" srcOrd="0" destOrd="0" parTransId="{C51C6D35-C407-4CBC-B9F4-64F666B6B53F}" sibTransId="{EA7ED848-7D6E-4EAB-95DC-6A4466778E50}"/>
    <dgm:cxn modelId="{CF8EBE17-4681-45C8-B582-588A86683EA9}" type="presOf" srcId="{A658DFEF-6580-4565-B048-CE2AF38CB8FE}" destId="{8F395863-D619-4656-887E-89182B82A542}" srcOrd="0" destOrd="5" presId="urn:microsoft.com/office/officeart/2009/3/layout/RandomtoResultProcess"/>
    <dgm:cxn modelId="{437C8470-D05A-4EF5-A9AE-90DC0913B646}" srcId="{4C78DEB8-4E57-41B0-9F40-D019216844AB}" destId="{36432488-00AD-4365-BFF5-62D6D486BE85}" srcOrd="2" destOrd="0" parTransId="{6AD7C321-DCDB-4E02-BEF7-92374DF3ABED}" sibTransId="{CE3D7803-0A2B-4A3F-BCFF-C99FBEDD1F1A}"/>
    <dgm:cxn modelId="{7C1CFBD7-C56A-4450-BA7D-557C55AE9F5E}" type="presOf" srcId="{C0A33A98-5FF6-4EE4-8314-6B9D38CAB329}" destId="{8F395863-D619-4656-887E-89182B82A542}" srcOrd="0" destOrd="3" presId="urn:microsoft.com/office/officeart/2009/3/layout/RandomtoResultProcess"/>
    <dgm:cxn modelId="{96FC6326-6E0B-4EF3-80E3-4D57519F45AE}" type="presOf" srcId="{64435331-4517-4FD0-929C-21C1CE880219}" destId="{8F395863-D619-4656-887E-89182B82A542}" srcOrd="0" destOrd="4" presId="urn:microsoft.com/office/officeart/2009/3/layout/RandomtoResultProcess"/>
    <dgm:cxn modelId="{0E0E88A4-34F4-4986-ADC2-78A9AC599ED1}" srcId="{4C78DEB8-4E57-41B0-9F40-D019216844AB}" destId="{64435331-4517-4FD0-929C-21C1CE880219}" srcOrd="4" destOrd="0" parTransId="{BF960C06-BDB7-40D5-A9E3-EBE725B3849E}" sibTransId="{4E22F11B-8D0F-49E5-B8AA-85571E4143E5}"/>
    <dgm:cxn modelId="{A6201F47-F0BE-4F9A-B372-4601D6785F68}" srcId="{FBA5103E-2A0A-4D3B-8248-4FB18C293CF9}" destId="{4C78DEB8-4E57-41B0-9F40-D019216844AB}" srcOrd="1" destOrd="0" parTransId="{3E0B7987-3AE6-4845-8333-17ED5ED85FBD}" sibTransId="{150F9CD3-C577-4C0A-A4D4-0913E3EB15B1}"/>
    <dgm:cxn modelId="{0A1E989F-ACB6-441F-B7C9-24B3B7665E24}" type="presOf" srcId="{0A27AC22-C046-43AC-8206-FBFD754EFB73}" destId="{8F395863-D619-4656-887E-89182B82A542}" srcOrd="0" destOrd="7" presId="urn:microsoft.com/office/officeart/2009/3/layout/RandomtoResultProcess"/>
    <dgm:cxn modelId="{CF05A2EE-8596-4B2F-A38A-58195FA254FA}" type="presOf" srcId="{6D9CF90E-02D3-4F0F-855C-A5E9BB5E9A44}" destId="{8F395863-D619-4656-887E-89182B82A542}" srcOrd="0" destOrd="6" presId="urn:microsoft.com/office/officeart/2009/3/layout/RandomtoResultProcess"/>
    <dgm:cxn modelId="{F67C8B67-933B-415B-9AFB-09C4B2832B60}" type="presOf" srcId="{5EA64B0C-72DD-4284-9E27-84F45DE68313}" destId="{8F395863-D619-4656-887E-89182B82A542}" srcOrd="0" destOrd="0" presId="urn:microsoft.com/office/officeart/2009/3/layout/RandomtoResultProcess"/>
    <dgm:cxn modelId="{55CA971E-383C-4D79-B433-54474AAE69FE}" type="presOf" srcId="{36432488-00AD-4365-BFF5-62D6D486BE85}" destId="{8F395863-D619-4656-887E-89182B82A542}" srcOrd="0" destOrd="2" presId="urn:microsoft.com/office/officeart/2009/3/layout/RandomtoResultProcess"/>
    <dgm:cxn modelId="{0AD8D338-0084-43E5-A53A-B03ACCFCA97B}" type="presOf" srcId="{1FD14243-03B7-4C6F-A4BF-C0C670A94CD0}" destId="{8F395863-D619-4656-887E-89182B82A542}" srcOrd="0" destOrd="1" presId="urn:microsoft.com/office/officeart/2009/3/layout/RandomtoResultProcess"/>
    <dgm:cxn modelId="{140E3892-AEDE-4372-A73B-D9B8590E6BF3}" srcId="{FBA5103E-2A0A-4D3B-8248-4FB18C293CF9}" destId="{63443691-759F-4CC7-BF72-E69452260FC0}" srcOrd="0" destOrd="0" parTransId="{F9C87001-4364-4123-AC6D-84B30541E708}" sibTransId="{2FDCE207-9F3E-481E-B645-F33AE4477C68}"/>
    <dgm:cxn modelId="{9C94EC15-3C26-4FBE-A0DF-B6BCF2B4B200}" type="presOf" srcId="{766C5D54-5A3B-4006-8942-162B4B06CB4D}" destId="{5969894C-5131-4583-A517-FC25ACC2F1E2}" srcOrd="0" destOrd="1" presId="urn:microsoft.com/office/officeart/2009/3/layout/RandomtoResultProcess"/>
    <dgm:cxn modelId="{7853F89B-5AF7-455E-86F4-5B462CEB535A}" srcId="{63443691-759F-4CC7-BF72-E69452260FC0}" destId="{7E1D4D74-3026-41C8-8437-A8C7AA76190D}" srcOrd="2" destOrd="0" parTransId="{0D25846A-7B50-4D2B-95A0-E54A4CD91163}" sibTransId="{24FFF407-E2E6-45A4-AEDD-2E8CCD2DA83C}"/>
    <dgm:cxn modelId="{C5CD29B4-A575-4A9C-8967-96799E7D49DD}" type="presOf" srcId="{63443691-759F-4CC7-BF72-E69452260FC0}" destId="{1742E32E-4AB1-4750-A548-AC775B0EF0E8}" srcOrd="0" destOrd="0" presId="urn:microsoft.com/office/officeart/2009/3/layout/RandomtoResultProcess"/>
    <dgm:cxn modelId="{2AA7B356-0DFA-4F7C-A4A7-1FEC47CA2C29}" type="presOf" srcId="{4C78DEB8-4E57-41B0-9F40-D019216844AB}" destId="{920BECAE-D3D4-4142-A2BC-8B2A38955348}" srcOrd="0" destOrd="0" presId="urn:microsoft.com/office/officeart/2009/3/layout/RandomtoResultProcess"/>
    <dgm:cxn modelId="{B8E68DE0-B93A-4F8D-8D33-32433E581373}" type="presParOf" srcId="{C6578616-EA0A-48AF-8BA6-17F20198CE14}" destId="{5C196B94-9AF5-44DE-8050-623DA9358E21}" srcOrd="0" destOrd="0" presId="urn:microsoft.com/office/officeart/2009/3/layout/RandomtoResultProcess"/>
    <dgm:cxn modelId="{036E55FB-B01B-44C2-BF6A-740A3B4B0F0B}" type="presParOf" srcId="{5C196B94-9AF5-44DE-8050-623DA9358E21}" destId="{1742E32E-4AB1-4750-A548-AC775B0EF0E8}" srcOrd="0" destOrd="0" presId="urn:microsoft.com/office/officeart/2009/3/layout/RandomtoResultProcess"/>
    <dgm:cxn modelId="{BD2C4AB8-0D1D-46CC-B066-32E4E625C45F}" type="presParOf" srcId="{5C196B94-9AF5-44DE-8050-623DA9358E21}" destId="{5969894C-5131-4583-A517-FC25ACC2F1E2}" srcOrd="1" destOrd="0" presId="urn:microsoft.com/office/officeart/2009/3/layout/RandomtoResultProcess"/>
    <dgm:cxn modelId="{F5342285-03F6-4875-B24D-C230DC868B25}" type="presParOf" srcId="{5C196B94-9AF5-44DE-8050-623DA9358E21}" destId="{5D7957B3-6847-4276-9FC6-2B622C92B1D0}" srcOrd="2" destOrd="0" presId="urn:microsoft.com/office/officeart/2009/3/layout/RandomtoResultProcess"/>
    <dgm:cxn modelId="{F1297ED1-795D-4A09-867B-2F94D9AEE0EC}" type="presParOf" srcId="{5C196B94-9AF5-44DE-8050-623DA9358E21}" destId="{27490FBE-8F7C-43D5-A519-B728D2240362}" srcOrd="3" destOrd="0" presId="urn:microsoft.com/office/officeart/2009/3/layout/RandomtoResultProcess"/>
    <dgm:cxn modelId="{E5FE634A-A9AA-4826-82C6-69FC266BEA35}" type="presParOf" srcId="{5C196B94-9AF5-44DE-8050-623DA9358E21}" destId="{34D421E6-C67C-472F-8D28-2FFB781CF19C}" srcOrd="4" destOrd="0" presId="urn:microsoft.com/office/officeart/2009/3/layout/RandomtoResultProcess"/>
    <dgm:cxn modelId="{A20C1A04-AADF-4B69-A060-02500403AA94}" type="presParOf" srcId="{5C196B94-9AF5-44DE-8050-623DA9358E21}" destId="{143A10B5-6A19-4E87-B9C2-CC3565312597}" srcOrd="5" destOrd="0" presId="urn:microsoft.com/office/officeart/2009/3/layout/RandomtoResultProcess"/>
    <dgm:cxn modelId="{314AA744-061B-47CB-9A8E-0C6FA8D9F4D9}" type="presParOf" srcId="{5C196B94-9AF5-44DE-8050-623DA9358E21}" destId="{D1437F89-1FF0-4F7E-BD19-0D79BBD149ED}" srcOrd="6" destOrd="0" presId="urn:microsoft.com/office/officeart/2009/3/layout/RandomtoResultProcess"/>
    <dgm:cxn modelId="{FCA82352-238D-4046-B7FA-406DF76B7949}" type="presParOf" srcId="{5C196B94-9AF5-44DE-8050-623DA9358E21}" destId="{4A650992-D0BC-4065-9906-D60453A645E1}" srcOrd="7" destOrd="0" presId="urn:microsoft.com/office/officeart/2009/3/layout/RandomtoResultProcess"/>
    <dgm:cxn modelId="{84C5CF7C-1AEA-4CEC-BB53-AE07B9252378}" type="presParOf" srcId="{5C196B94-9AF5-44DE-8050-623DA9358E21}" destId="{C47D0E34-5721-495B-9EC3-59AB0BC5A862}" srcOrd="8" destOrd="0" presId="urn:microsoft.com/office/officeart/2009/3/layout/RandomtoResultProcess"/>
    <dgm:cxn modelId="{BB91EBB9-76BF-4C6B-9F24-18126DA0C436}" type="presParOf" srcId="{5C196B94-9AF5-44DE-8050-623DA9358E21}" destId="{5815382D-0F48-4B1D-B5B1-A51358DA1142}" srcOrd="9" destOrd="0" presId="urn:microsoft.com/office/officeart/2009/3/layout/RandomtoResultProcess"/>
    <dgm:cxn modelId="{772D3E75-8201-4BEA-8AFA-9642D275398F}" type="presParOf" srcId="{5C196B94-9AF5-44DE-8050-623DA9358E21}" destId="{CFBABC20-6C72-4BA9-9ABE-94E1C9D0F838}" srcOrd="10" destOrd="0" presId="urn:microsoft.com/office/officeart/2009/3/layout/RandomtoResultProcess"/>
    <dgm:cxn modelId="{537F1163-7BEC-41BC-A77E-5FC71E2DECEC}" type="presParOf" srcId="{5C196B94-9AF5-44DE-8050-623DA9358E21}" destId="{4CC8BCF8-E6DD-4DE9-856D-CD7D2F7EF910}" srcOrd="11" destOrd="0" presId="urn:microsoft.com/office/officeart/2009/3/layout/RandomtoResultProcess"/>
    <dgm:cxn modelId="{809299A3-5FA2-4847-9B09-A269B693214D}" type="presParOf" srcId="{5C196B94-9AF5-44DE-8050-623DA9358E21}" destId="{9377442A-51AC-4673-A520-8E4805F94B17}" srcOrd="12" destOrd="0" presId="urn:microsoft.com/office/officeart/2009/3/layout/RandomtoResultProcess"/>
    <dgm:cxn modelId="{9B9B01C0-651C-4AB2-B42B-62429D12EE26}" type="presParOf" srcId="{5C196B94-9AF5-44DE-8050-623DA9358E21}" destId="{086FB3EE-B1A3-45AB-A984-391933EAA831}" srcOrd="13" destOrd="0" presId="urn:microsoft.com/office/officeart/2009/3/layout/RandomtoResultProcess"/>
    <dgm:cxn modelId="{75929437-7ECC-47C1-8AC4-C2C96874C09F}" type="presParOf" srcId="{5C196B94-9AF5-44DE-8050-623DA9358E21}" destId="{48121CE2-1813-4516-B7C4-2C674765CE5D}" srcOrd="14" destOrd="0" presId="urn:microsoft.com/office/officeart/2009/3/layout/RandomtoResultProcess"/>
    <dgm:cxn modelId="{B9989B84-D6DE-4B8D-907B-4DC840E60E61}" type="presParOf" srcId="{5C196B94-9AF5-44DE-8050-623DA9358E21}" destId="{2F41041D-579C-4C1E-8199-9F1AA9DE87B1}" srcOrd="15" destOrd="0" presId="urn:microsoft.com/office/officeart/2009/3/layout/RandomtoResultProcess"/>
    <dgm:cxn modelId="{5DEA8F09-24C0-439E-AA3B-0BCD70207C32}" type="presParOf" srcId="{5C196B94-9AF5-44DE-8050-623DA9358E21}" destId="{74774507-23AC-4CA7-B29E-90260860B33D}" srcOrd="16" destOrd="0" presId="urn:microsoft.com/office/officeart/2009/3/layout/RandomtoResultProcess"/>
    <dgm:cxn modelId="{252CB2BD-E5A0-4392-9064-07844EBA58E8}" type="presParOf" srcId="{5C196B94-9AF5-44DE-8050-623DA9358E21}" destId="{593FC809-BB81-4C47-8F1C-4EBAC05769AF}" srcOrd="17" destOrd="0" presId="urn:microsoft.com/office/officeart/2009/3/layout/RandomtoResultProcess"/>
    <dgm:cxn modelId="{9E0C064F-2C90-4E04-8857-DCE19B61DC35}" type="presParOf" srcId="{5C196B94-9AF5-44DE-8050-623DA9358E21}" destId="{D40C1A3E-CAA6-42DB-B064-71653695947A}" srcOrd="18" destOrd="0" presId="urn:microsoft.com/office/officeart/2009/3/layout/RandomtoResultProcess"/>
    <dgm:cxn modelId="{22143430-8C9D-47CD-8953-FA6BFC98402C}" type="presParOf" srcId="{5C196B94-9AF5-44DE-8050-623DA9358E21}" destId="{35545858-5134-4D3D-AD42-72980C30F56D}" srcOrd="19" destOrd="0" presId="urn:microsoft.com/office/officeart/2009/3/layout/RandomtoResultProcess"/>
    <dgm:cxn modelId="{45DD5035-5AC3-432D-9862-0135A950F19F}" type="presParOf" srcId="{C6578616-EA0A-48AF-8BA6-17F20198CE14}" destId="{74A97263-4BAF-4733-BE85-2DB810B2F60E}" srcOrd="1" destOrd="0" presId="urn:microsoft.com/office/officeart/2009/3/layout/RandomtoResultProcess"/>
    <dgm:cxn modelId="{71DB2FF0-6D6B-43FC-8A75-BC75B2825A5E}" type="presParOf" srcId="{74A97263-4BAF-4733-BE85-2DB810B2F60E}" destId="{4E7210F0-9CEF-4D76-A3FC-C7D7188FBBDE}" srcOrd="0" destOrd="0" presId="urn:microsoft.com/office/officeart/2009/3/layout/RandomtoResultProcess"/>
    <dgm:cxn modelId="{2BA4D36E-5FAD-425A-B84E-7EFDA6383A5E}" type="presParOf" srcId="{74A97263-4BAF-4733-BE85-2DB810B2F60E}" destId="{FF1D91E7-2422-482B-8740-DEE03CD929F7}" srcOrd="1" destOrd="0" presId="urn:microsoft.com/office/officeart/2009/3/layout/RandomtoResultProcess"/>
    <dgm:cxn modelId="{5326D434-CDE7-49BA-B4D3-CAE3B0BD6FBF}" type="presParOf" srcId="{C6578616-EA0A-48AF-8BA6-17F20198CE14}" destId="{09A47DAF-B8A4-4B78-8C4D-A5DDC397433B}" srcOrd="2" destOrd="0" presId="urn:microsoft.com/office/officeart/2009/3/layout/RandomtoResultProcess"/>
    <dgm:cxn modelId="{A7020F90-BADA-478E-96B1-076673BD6DA6}" type="presParOf" srcId="{C6578616-EA0A-48AF-8BA6-17F20198CE14}" destId="{E1110D25-8EEB-4BA0-BB8D-A4355F8B0919}" srcOrd="3" destOrd="0" presId="urn:microsoft.com/office/officeart/2009/3/layout/RandomtoResultProcess"/>
    <dgm:cxn modelId="{427D1D85-DD5D-4382-B07F-0792C2608160}" type="presParOf" srcId="{E1110D25-8EEB-4BA0-BB8D-A4355F8B0919}" destId="{D9271ACC-4E82-46DC-AD4B-FACF5052069C}" srcOrd="0" destOrd="0" presId="urn:microsoft.com/office/officeart/2009/3/layout/RandomtoResultProcess"/>
    <dgm:cxn modelId="{E537D70A-6111-4C49-8B73-A40EE478BD65}" type="presParOf" srcId="{E1110D25-8EEB-4BA0-BB8D-A4355F8B0919}" destId="{E666C091-536C-4935-A16F-8DD30DA3C523}" srcOrd="1" destOrd="0" presId="urn:microsoft.com/office/officeart/2009/3/layout/RandomtoResultProcess"/>
    <dgm:cxn modelId="{0BB9875F-5B2D-49A9-A93C-DE9EF0276DEE}" type="presParOf" srcId="{C6578616-EA0A-48AF-8BA6-17F20198CE14}" destId="{D30960C3-CA7B-42CF-98B6-7DDE5F12086A}" srcOrd="4" destOrd="0" presId="urn:microsoft.com/office/officeart/2009/3/layout/RandomtoResultProcess"/>
    <dgm:cxn modelId="{86FB7A0C-641C-4DCA-9D36-4495FB19F94E}" type="presParOf" srcId="{D30960C3-CA7B-42CF-98B6-7DDE5F12086A}" destId="{920BECAE-D3D4-4142-A2BC-8B2A38955348}" srcOrd="0" destOrd="0" presId="urn:microsoft.com/office/officeart/2009/3/layout/RandomtoResultProcess"/>
    <dgm:cxn modelId="{6663AF8C-A59B-4E85-BE4D-D7267DCD20B8}" type="presParOf" srcId="{D30960C3-CA7B-42CF-98B6-7DDE5F12086A}" destId="{8F395863-D619-4656-887E-89182B82A542}" srcOrd="1" destOrd="0" presId="urn:microsoft.com/office/officeart/2009/3/layout/RandomtoResultProcess"/>
    <dgm:cxn modelId="{14572FA2-2748-46FC-B63C-58C6B916FE76}" type="presParOf" srcId="{D30960C3-CA7B-42CF-98B6-7DDE5F12086A}" destId="{FDA63586-A231-44DC-9714-0705479B2033}"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BA8B2-C4CE-47B9-8623-05305351BB4D}">
      <dsp:nvSpPr>
        <dsp:cNvPr id="0" name=""/>
        <dsp:cNvSpPr/>
      </dsp:nvSpPr>
      <dsp:spPr>
        <a:xfrm>
          <a:off x="0"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文献调研</a:t>
          </a:r>
          <a:endParaRPr lang="en-US" sz="1800" b="1" kern="1200" dirty="0">
            <a:latin typeface="黑体" panose="02010609060101010101" pitchFamily="49" charset="-122"/>
            <a:ea typeface="黑体" panose="02010609060101010101" pitchFamily="49" charset="-122"/>
          </a:endParaRPr>
        </a:p>
      </dsp:txBody>
      <dsp:txXfrm>
        <a:off x="21420" y="265349"/>
        <a:ext cx="1071585" cy="688501"/>
      </dsp:txXfrm>
    </dsp:sp>
    <dsp:sp modelId="{0FFB4353-9381-4491-ABD1-8014F9012B9F}">
      <dsp:nvSpPr>
        <dsp:cNvPr id="0" name=""/>
        <dsp:cNvSpPr/>
      </dsp:nvSpPr>
      <dsp:spPr>
        <a:xfrm>
          <a:off x="1225867" y="471411"/>
          <a:ext cx="236258" cy="27637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latin typeface="黑体" panose="02010609060101010101" pitchFamily="49" charset="-122"/>
            <a:ea typeface="黑体" panose="02010609060101010101" pitchFamily="49" charset="-122"/>
          </a:endParaRPr>
        </a:p>
      </dsp:txBody>
      <dsp:txXfrm>
        <a:off x="1225867" y="526686"/>
        <a:ext cx="165381" cy="165827"/>
      </dsp:txXfrm>
    </dsp:sp>
    <dsp:sp modelId="{A9FC9CDF-EC3E-406F-B81F-E06EFC316295}">
      <dsp:nvSpPr>
        <dsp:cNvPr id="0" name=""/>
        <dsp:cNvSpPr/>
      </dsp:nvSpPr>
      <dsp:spPr>
        <a:xfrm>
          <a:off x="1560195"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课题选择</a:t>
          </a:r>
          <a:endParaRPr lang="en-US" sz="1800" b="1" kern="1200" dirty="0">
            <a:latin typeface="黑体" panose="02010609060101010101" pitchFamily="49" charset="-122"/>
            <a:ea typeface="黑体" panose="02010609060101010101" pitchFamily="49" charset="-122"/>
          </a:endParaRPr>
        </a:p>
      </dsp:txBody>
      <dsp:txXfrm>
        <a:off x="1581615" y="265349"/>
        <a:ext cx="1071585" cy="688501"/>
      </dsp:txXfrm>
    </dsp:sp>
    <dsp:sp modelId="{DF259F88-47E6-4E92-8B1F-5AFBF746799A}">
      <dsp:nvSpPr>
        <dsp:cNvPr id="0" name=""/>
        <dsp:cNvSpPr/>
      </dsp:nvSpPr>
      <dsp:spPr>
        <a:xfrm>
          <a:off x="2786062" y="471411"/>
          <a:ext cx="236258" cy="27637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latin typeface="黑体" panose="02010609060101010101" pitchFamily="49" charset="-122"/>
            <a:ea typeface="黑体" panose="02010609060101010101" pitchFamily="49" charset="-122"/>
          </a:endParaRPr>
        </a:p>
      </dsp:txBody>
      <dsp:txXfrm>
        <a:off x="2786062" y="526686"/>
        <a:ext cx="165381" cy="165827"/>
      </dsp:txXfrm>
    </dsp:sp>
    <dsp:sp modelId="{91F1EC81-434B-40A8-9D2C-99DA77EA2C68}">
      <dsp:nvSpPr>
        <dsp:cNvPr id="0" name=""/>
        <dsp:cNvSpPr/>
      </dsp:nvSpPr>
      <dsp:spPr>
        <a:xfrm>
          <a:off x="3120390"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实验设计</a:t>
          </a:r>
          <a:endParaRPr lang="en-US" sz="1800" b="1" kern="1200" dirty="0">
            <a:latin typeface="黑体" panose="02010609060101010101" pitchFamily="49" charset="-122"/>
            <a:ea typeface="黑体" panose="02010609060101010101" pitchFamily="49" charset="-122"/>
          </a:endParaRPr>
        </a:p>
      </dsp:txBody>
      <dsp:txXfrm>
        <a:off x="3141810" y="265349"/>
        <a:ext cx="1071585" cy="688501"/>
      </dsp:txXfrm>
    </dsp:sp>
    <dsp:sp modelId="{0D83D2EB-935E-410F-9B49-4F33DCDE2CFE}">
      <dsp:nvSpPr>
        <dsp:cNvPr id="0" name=""/>
        <dsp:cNvSpPr/>
      </dsp:nvSpPr>
      <dsp:spPr>
        <a:xfrm>
          <a:off x="4346257" y="471411"/>
          <a:ext cx="236258" cy="27637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latin typeface="黑体" panose="02010609060101010101" pitchFamily="49" charset="-122"/>
            <a:ea typeface="黑体" panose="02010609060101010101" pitchFamily="49" charset="-122"/>
          </a:endParaRPr>
        </a:p>
      </dsp:txBody>
      <dsp:txXfrm>
        <a:off x="4346257" y="526686"/>
        <a:ext cx="165381" cy="165827"/>
      </dsp:txXfrm>
    </dsp:sp>
    <dsp:sp modelId="{7FED5036-8A1A-475A-BC8E-1060EC6BD339}">
      <dsp:nvSpPr>
        <dsp:cNvPr id="0" name=""/>
        <dsp:cNvSpPr/>
      </dsp:nvSpPr>
      <dsp:spPr>
        <a:xfrm>
          <a:off x="4680585"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实验开展与实现</a:t>
          </a:r>
          <a:endParaRPr lang="en-US" sz="1800" b="1" kern="1200" dirty="0">
            <a:latin typeface="黑体" panose="02010609060101010101" pitchFamily="49" charset="-122"/>
            <a:ea typeface="黑体" panose="02010609060101010101" pitchFamily="49" charset="-122"/>
          </a:endParaRPr>
        </a:p>
      </dsp:txBody>
      <dsp:txXfrm>
        <a:off x="4702005" y="265349"/>
        <a:ext cx="1071585" cy="688501"/>
      </dsp:txXfrm>
    </dsp:sp>
    <dsp:sp modelId="{792E8AE7-5C67-40D7-912D-86726BF2D2E0}">
      <dsp:nvSpPr>
        <dsp:cNvPr id="0" name=""/>
        <dsp:cNvSpPr/>
      </dsp:nvSpPr>
      <dsp:spPr>
        <a:xfrm>
          <a:off x="5906453" y="471411"/>
          <a:ext cx="236258" cy="27637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latin typeface="黑体" panose="02010609060101010101" pitchFamily="49" charset="-122"/>
            <a:ea typeface="黑体" panose="02010609060101010101" pitchFamily="49" charset="-122"/>
          </a:endParaRPr>
        </a:p>
      </dsp:txBody>
      <dsp:txXfrm>
        <a:off x="5906453" y="526686"/>
        <a:ext cx="165381" cy="165827"/>
      </dsp:txXfrm>
    </dsp:sp>
    <dsp:sp modelId="{E324AAF6-4F27-404E-A9A5-6F70575A4020}">
      <dsp:nvSpPr>
        <dsp:cNvPr id="0" name=""/>
        <dsp:cNvSpPr/>
      </dsp:nvSpPr>
      <dsp:spPr>
        <a:xfrm>
          <a:off x="6240780"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结果验证与分析</a:t>
          </a:r>
          <a:endParaRPr lang="en-US" sz="1800" b="1" kern="1200" dirty="0">
            <a:latin typeface="黑体" panose="02010609060101010101" pitchFamily="49" charset="-122"/>
            <a:ea typeface="黑体" panose="02010609060101010101" pitchFamily="49" charset="-122"/>
          </a:endParaRPr>
        </a:p>
      </dsp:txBody>
      <dsp:txXfrm>
        <a:off x="6262200" y="265349"/>
        <a:ext cx="1071585" cy="688501"/>
      </dsp:txXfrm>
    </dsp:sp>
    <dsp:sp modelId="{DFAA7DA8-837F-4F83-9049-8F94E324F36C}">
      <dsp:nvSpPr>
        <dsp:cNvPr id="0" name=""/>
        <dsp:cNvSpPr/>
      </dsp:nvSpPr>
      <dsp:spPr>
        <a:xfrm>
          <a:off x="7466648" y="471411"/>
          <a:ext cx="236258" cy="27637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latin typeface="黑体" panose="02010609060101010101" pitchFamily="49" charset="-122"/>
            <a:ea typeface="黑体" panose="02010609060101010101" pitchFamily="49" charset="-122"/>
          </a:endParaRPr>
        </a:p>
      </dsp:txBody>
      <dsp:txXfrm>
        <a:off x="7466648" y="526686"/>
        <a:ext cx="165381" cy="165827"/>
      </dsp:txXfrm>
    </dsp:sp>
    <dsp:sp modelId="{DE660580-591C-4D5F-BA66-42C98FB3A705}">
      <dsp:nvSpPr>
        <dsp:cNvPr id="0" name=""/>
        <dsp:cNvSpPr/>
      </dsp:nvSpPr>
      <dsp:spPr>
        <a:xfrm>
          <a:off x="7800975"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科研成果发表</a:t>
          </a:r>
          <a:endParaRPr lang="en-US" sz="1800" b="1" kern="1200" dirty="0">
            <a:latin typeface="黑体" panose="02010609060101010101" pitchFamily="49" charset="-122"/>
            <a:ea typeface="黑体" panose="02010609060101010101" pitchFamily="49" charset="-122"/>
          </a:endParaRPr>
        </a:p>
      </dsp:txBody>
      <dsp:txXfrm>
        <a:off x="7822395" y="265349"/>
        <a:ext cx="1071585" cy="6885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03C1B-E35C-4FA6-8275-061C65977CBA}">
      <dsp:nvSpPr>
        <dsp:cNvPr id="0" name=""/>
        <dsp:cNvSpPr/>
      </dsp:nvSpPr>
      <dsp:spPr>
        <a:xfrm>
          <a:off x="955736" y="604488"/>
          <a:ext cx="4032126" cy="4032126"/>
        </a:xfrm>
        <a:prstGeom prst="blockArc">
          <a:avLst>
            <a:gd name="adj1" fmla="val 11880000"/>
            <a:gd name="adj2" fmla="val 16200000"/>
            <a:gd name="adj3" fmla="val 4643"/>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EEEFF3-FD4F-42DA-A683-2793A6A654A7}">
      <dsp:nvSpPr>
        <dsp:cNvPr id="0" name=""/>
        <dsp:cNvSpPr/>
      </dsp:nvSpPr>
      <dsp:spPr>
        <a:xfrm>
          <a:off x="955736" y="604488"/>
          <a:ext cx="4032126" cy="4032126"/>
        </a:xfrm>
        <a:prstGeom prst="blockArc">
          <a:avLst>
            <a:gd name="adj1" fmla="val 7560000"/>
            <a:gd name="adj2" fmla="val 11880000"/>
            <a:gd name="adj3" fmla="val 464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25AB14-41E9-4B33-8557-929AE3A64225}">
      <dsp:nvSpPr>
        <dsp:cNvPr id="0" name=""/>
        <dsp:cNvSpPr/>
      </dsp:nvSpPr>
      <dsp:spPr>
        <a:xfrm>
          <a:off x="955736" y="604488"/>
          <a:ext cx="4032126" cy="4032126"/>
        </a:xfrm>
        <a:prstGeom prst="blockArc">
          <a:avLst>
            <a:gd name="adj1" fmla="val 3240000"/>
            <a:gd name="adj2" fmla="val 7560000"/>
            <a:gd name="adj3" fmla="val 464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A015FF-B56A-4671-8908-8B6F5822FD46}">
      <dsp:nvSpPr>
        <dsp:cNvPr id="0" name=""/>
        <dsp:cNvSpPr/>
      </dsp:nvSpPr>
      <dsp:spPr>
        <a:xfrm>
          <a:off x="955736" y="604488"/>
          <a:ext cx="4032126" cy="4032126"/>
        </a:xfrm>
        <a:prstGeom prst="blockArc">
          <a:avLst>
            <a:gd name="adj1" fmla="val 20520000"/>
            <a:gd name="adj2" fmla="val 3240000"/>
            <a:gd name="adj3" fmla="val 464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56EE26-3F46-4F37-AD8B-AF922216BFD9}">
      <dsp:nvSpPr>
        <dsp:cNvPr id="0" name=""/>
        <dsp:cNvSpPr/>
      </dsp:nvSpPr>
      <dsp:spPr>
        <a:xfrm>
          <a:off x="955736" y="604488"/>
          <a:ext cx="4032126" cy="4032126"/>
        </a:xfrm>
        <a:prstGeom prst="blockArc">
          <a:avLst>
            <a:gd name="adj1" fmla="val 16200000"/>
            <a:gd name="adj2" fmla="val 20520000"/>
            <a:gd name="adj3" fmla="val 464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B1F036-1746-426E-9AF3-5976066D912A}">
      <dsp:nvSpPr>
        <dsp:cNvPr id="0" name=""/>
        <dsp:cNvSpPr/>
      </dsp:nvSpPr>
      <dsp:spPr>
        <a:xfrm>
          <a:off x="2043112" y="1691864"/>
          <a:ext cx="1857374" cy="18573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r>
            <a:rPr lang="zh-CN" altLang="en-US" sz="4700" kern="1200" dirty="0" smtClean="0"/>
            <a:t>兴趣</a:t>
          </a:r>
          <a:endParaRPr lang="en-US" sz="4700" kern="1200" dirty="0"/>
        </a:p>
      </dsp:txBody>
      <dsp:txXfrm>
        <a:off x="2315118" y="1963870"/>
        <a:ext cx="1313362" cy="1313362"/>
      </dsp:txXfrm>
    </dsp:sp>
    <dsp:sp modelId="{024B9129-0357-4ECF-9727-4B04BC64B20E}">
      <dsp:nvSpPr>
        <dsp:cNvPr id="0" name=""/>
        <dsp:cNvSpPr/>
      </dsp:nvSpPr>
      <dsp:spPr>
        <a:xfrm>
          <a:off x="2321718" y="1213"/>
          <a:ext cx="1300162" cy="130016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科研方向</a:t>
          </a:r>
          <a:endParaRPr lang="en-US" sz="2800" kern="1200" dirty="0"/>
        </a:p>
      </dsp:txBody>
      <dsp:txXfrm>
        <a:off x="2512122" y="191617"/>
        <a:ext cx="919354" cy="919354"/>
      </dsp:txXfrm>
    </dsp:sp>
    <dsp:sp modelId="{EF50D6D8-41FE-4AA0-A683-F95D32978CE6}">
      <dsp:nvSpPr>
        <dsp:cNvPr id="0" name=""/>
        <dsp:cNvSpPr/>
      </dsp:nvSpPr>
      <dsp:spPr>
        <a:xfrm>
          <a:off x="4194593" y="1361936"/>
          <a:ext cx="1300162" cy="130016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科研产出</a:t>
          </a:r>
          <a:endParaRPr lang="en-US" sz="2800" kern="1200" dirty="0"/>
        </a:p>
      </dsp:txBody>
      <dsp:txXfrm>
        <a:off x="4384997" y="1552340"/>
        <a:ext cx="919354" cy="919354"/>
      </dsp:txXfrm>
    </dsp:sp>
    <dsp:sp modelId="{A038EB48-584F-4C48-A8B9-37B1BAE6FA65}">
      <dsp:nvSpPr>
        <dsp:cNvPr id="0" name=""/>
        <dsp:cNvSpPr/>
      </dsp:nvSpPr>
      <dsp:spPr>
        <a:xfrm>
          <a:off x="3479219" y="3563633"/>
          <a:ext cx="1300162" cy="130016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科研团队</a:t>
          </a:r>
          <a:endParaRPr lang="en-US" sz="2800" kern="1200" dirty="0"/>
        </a:p>
      </dsp:txBody>
      <dsp:txXfrm>
        <a:off x="3669623" y="3754037"/>
        <a:ext cx="919354" cy="919354"/>
      </dsp:txXfrm>
    </dsp:sp>
    <dsp:sp modelId="{82A16F0C-7B7A-4DA3-90A2-7823367E1293}">
      <dsp:nvSpPr>
        <dsp:cNvPr id="0" name=""/>
        <dsp:cNvSpPr/>
      </dsp:nvSpPr>
      <dsp:spPr>
        <a:xfrm>
          <a:off x="1164218" y="3563633"/>
          <a:ext cx="1300162" cy="130016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科研经费</a:t>
          </a:r>
          <a:endParaRPr lang="en-US" sz="2800" kern="1200" dirty="0"/>
        </a:p>
      </dsp:txBody>
      <dsp:txXfrm>
        <a:off x="1354622" y="3754037"/>
        <a:ext cx="919354" cy="919354"/>
      </dsp:txXfrm>
    </dsp:sp>
    <dsp:sp modelId="{85E5EA1A-206B-411F-92BF-F94E288D87C6}">
      <dsp:nvSpPr>
        <dsp:cNvPr id="0" name=""/>
        <dsp:cNvSpPr/>
      </dsp:nvSpPr>
      <dsp:spPr>
        <a:xfrm>
          <a:off x="448843" y="1361936"/>
          <a:ext cx="1300162" cy="1300162"/>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a:t>
          </a:r>
          <a:endParaRPr lang="en-US" sz="2800" kern="1200" dirty="0"/>
        </a:p>
      </dsp:txBody>
      <dsp:txXfrm>
        <a:off x="639247" y="1552340"/>
        <a:ext cx="919354" cy="9193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E9E35-904C-4B66-8C7D-66A7999F0468}" type="datetimeFigureOut">
              <a:rPr lang="en-US" smtClean="0"/>
              <a:t>5/31/2017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51B4E8-8C54-46B7-BDF2-C3F824A50093}" type="slidenum">
              <a:rPr lang="en-US" smtClean="0"/>
              <a:t>‹#›</a:t>
            </a:fld>
            <a:endParaRPr lang="en-US"/>
          </a:p>
        </p:txBody>
      </p:sp>
    </p:spTree>
    <p:extLst>
      <p:ext uri="{BB962C8B-B14F-4D97-AF65-F5344CB8AC3E}">
        <p14:creationId xmlns:p14="http://schemas.microsoft.com/office/powerpoint/2010/main" val="363030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1</a:t>
            </a:fld>
            <a:endParaRPr lang="en-US"/>
          </a:p>
        </p:txBody>
      </p:sp>
    </p:spTree>
    <p:extLst>
      <p:ext uri="{BB962C8B-B14F-4D97-AF65-F5344CB8AC3E}">
        <p14:creationId xmlns:p14="http://schemas.microsoft.com/office/powerpoint/2010/main" val="369848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1" dirty="0" smtClean="0"/>
              <a:t>“Others who have read this article mostly read the following…” </a:t>
            </a:r>
          </a:p>
          <a:p>
            <a:pPr marL="0" indent="0">
              <a:buNone/>
            </a:pPr>
            <a:r>
              <a:rPr lang="en-US" i="1" dirty="0" smtClean="0"/>
              <a:t>This</a:t>
            </a:r>
            <a:r>
              <a:rPr lang="en-US" i="1" baseline="0" dirty="0" smtClean="0"/>
              <a:t> sentence shows you the way. </a:t>
            </a:r>
            <a:r>
              <a:rPr lang="en-US" i="0" baseline="0" dirty="0" smtClean="0"/>
              <a:t>Just as convenient as </a:t>
            </a:r>
            <a:r>
              <a:rPr lang="en-US" i="0" baseline="0" dirty="0" err="1" smtClean="0"/>
              <a:t>Tianmao</a:t>
            </a:r>
            <a:r>
              <a:rPr lang="en-US" i="0" baseline="0" dirty="0" smtClean="0"/>
              <a:t> and </a:t>
            </a:r>
            <a:r>
              <a:rPr lang="en-US" i="0" baseline="0" dirty="0" err="1" smtClean="0"/>
              <a:t>Jingdong</a:t>
            </a:r>
            <a:r>
              <a:rPr lang="en-US" i="0" baseline="0" dirty="0" smtClean="0"/>
              <a:t>. You’ll certainly get what you want.</a:t>
            </a:r>
            <a:endParaRPr lang="en-US" i="1" dirty="0" smtClean="0"/>
          </a:p>
        </p:txBody>
      </p:sp>
      <p:sp>
        <p:nvSpPr>
          <p:cNvPr id="4" name="Slide Number Placeholder 3"/>
          <p:cNvSpPr>
            <a:spLocks noGrp="1"/>
          </p:cNvSpPr>
          <p:nvPr>
            <p:ph type="sldNum" sz="quarter" idx="10"/>
          </p:nvPr>
        </p:nvSpPr>
        <p:spPr/>
        <p:txBody>
          <a:bodyPr/>
          <a:lstStyle/>
          <a:p>
            <a:fld id="{64808A6B-EDFD-4ED3-A09A-D67EEE57920B}" type="slidenum">
              <a:rPr lang="en-US" smtClean="0"/>
              <a:t>13</a:t>
            </a:fld>
            <a:endParaRPr lang="en-US"/>
          </a:p>
        </p:txBody>
      </p:sp>
    </p:spTree>
    <p:extLst>
      <p:ext uri="{BB962C8B-B14F-4D97-AF65-F5344CB8AC3E}">
        <p14:creationId xmlns:p14="http://schemas.microsoft.com/office/powerpoint/2010/main" val="385916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Detailed</a:t>
            </a:r>
            <a:r>
              <a:rPr lang="en-US" baseline="0" dirty="0" smtClean="0"/>
              <a:t> information is available on the SD platform. A sequence of useful tool had been developed.</a:t>
            </a:r>
          </a:p>
          <a:p>
            <a:r>
              <a:rPr lang="en-US" baseline="0" dirty="0" smtClean="0"/>
              <a:t>Researcher from every subject would find something interesting.</a:t>
            </a:r>
            <a:endParaRPr lang="en-US" dirty="0"/>
          </a:p>
        </p:txBody>
      </p:sp>
      <p:sp>
        <p:nvSpPr>
          <p:cNvPr id="4" name="Slide Number Placeholder 3"/>
          <p:cNvSpPr>
            <a:spLocks noGrp="1"/>
          </p:cNvSpPr>
          <p:nvPr>
            <p:ph type="sldNum" sz="quarter" idx="10"/>
          </p:nvPr>
        </p:nvSpPr>
        <p:spPr/>
        <p:txBody>
          <a:bodyPr/>
          <a:lstStyle/>
          <a:p>
            <a:fld id="{64808A6B-EDFD-4ED3-A09A-D67EEE57920B}" type="slidenum">
              <a:rPr lang="en-US" smtClean="0"/>
              <a:t>14</a:t>
            </a:fld>
            <a:endParaRPr lang="en-US"/>
          </a:p>
        </p:txBody>
      </p:sp>
    </p:spTree>
    <p:extLst>
      <p:ext uri="{BB962C8B-B14F-4D97-AF65-F5344CB8AC3E}">
        <p14:creationId xmlns:p14="http://schemas.microsoft.com/office/powerpoint/2010/main" val="235869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your close friend</a:t>
            </a:r>
            <a:r>
              <a:rPr lang="en-US" baseline="0" dirty="0" smtClean="0"/>
              <a:t> in academy. ScienceDirect will show you the latest influential articles. So you can keep in the frontier of the research area.</a:t>
            </a:r>
            <a:endParaRPr lang="en-US" dirty="0"/>
          </a:p>
        </p:txBody>
      </p:sp>
      <p:sp>
        <p:nvSpPr>
          <p:cNvPr id="4" name="Slide Number Placeholder 3"/>
          <p:cNvSpPr>
            <a:spLocks noGrp="1"/>
          </p:cNvSpPr>
          <p:nvPr>
            <p:ph type="sldNum" sz="quarter" idx="10"/>
          </p:nvPr>
        </p:nvSpPr>
        <p:spPr/>
        <p:txBody>
          <a:bodyPr/>
          <a:lstStyle/>
          <a:p>
            <a:fld id="{64808A6B-EDFD-4ED3-A09A-D67EEE57920B}" type="slidenum">
              <a:rPr lang="en-US" smtClean="0"/>
              <a:t>15</a:t>
            </a:fld>
            <a:endParaRPr lang="en-US"/>
          </a:p>
        </p:txBody>
      </p:sp>
    </p:spTree>
    <p:extLst>
      <p:ext uri="{BB962C8B-B14F-4D97-AF65-F5344CB8AC3E}">
        <p14:creationId xmlns:p14="http://schemas.microsoft.com/office/powerpoint/2010/main" val="2529617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smtClean="0"/>
              <a:t>ScienceDirect is becoming </a:t>
            </a:r>
            <a:r>
              <a:rPr lang="en-GB" sz="1200" b="0" dirty="0" smtClean="0">
                <a:solidFill>
                  <a:srgbClr val="FF8200"/>
                </a:solidFill>
              </a:rPr>
              <a:t>Personal</a:t>
            </a:r>
            <a:r>
              <a:rPr lang="en-GB" sz="1200" b="0" dirty="0" smtClean="0"/>
              <a:t>, </a:t>
            </a:r>
            <a:r>
              <a:rPr lang="en-GB" sz="1200" b="0" dirty="0" smtClean="0">
                <a:solidFill>
                  <a:srgbClr val="FF8200"/>
                </a:solidFill>
              </a:rPr>
              <a:t>Social</a:t>
            </a:r>
            <a:r>
              <a:rPr lang="en-GB" sz="1200" b="0" dirty="0" smtClean="0"/>
              <a:t> and </a:t>
            </a:r>
            <a:r>
              <a:rPr lang="en-GB" sz="1200" b="0" dirty="0" smtClean="0">
                <a:solidFill>
                  <a:srgbClr val="FF8200"/>
                </a:solidFill>
              </a:rPr>
              <a:t>Connected</a:t>
            </a:r>
            <a:r>
              <a:rPr lang="en-GB" sz="1200" b="0" dirty="0" smtClean="0"/>
              <a:t/>
            </a:r>
            <a:br>
              <a:rPr lang="en-GB" sz="1200" b="0" dirty="0" smtClean="0"/>
            </a:br>
            <a:r>
              <a:rPr lang="en-GB" sz="1200" b="0" dirty="0" smtClean="0"/>
              <a:t>It</a:t>
            </a:r>
            <a:r>
              <a:rPr lang="en-GB" sz="1200" b="0" baseline="0" dirty="0" smtClean="0"/>
              <a:t> has become a interesting community of researchers. Sharing and exchange becomes more easily.</a:t>
            </a:r>
            <a:endParaRPr lang="en-US" dirty="0"/>
          </a:p>
        </p:txBody>
      </p:sp>
      <p:sp>
        <p:nvSpPr>
          <p:cNvPr id="4" name="Slide Number Placeholder 3"/>
          <p:cNvSpPr>
            <a:spLocks noGrp="1"/>
          </p:cNvSpPr>
          <p:nvPr>
            <p:ph type="sldNum" sz="quarter" idx="10"/>
          </p:nvPr>
        </p:nvSpPr>
        <p:spPr/>
        <p:txBody>
          <a:bodyPr/>
          <a:lstStyle/>
          <a:p>
            <a:fld id="{64808A6B-EDFD-4ED3-A09A-D67EEE57920B}" type="slidenum">
              <a:rPr lang="en-US" smtClean="0"/>
              <a:t>16</a:t>
            </a:fld>
            <a:endParaRPr lang="en-US"/>
          </a:p>
        </p:txBody>
      </p:sp>
    </p:spTree>
    <p:extLst>
      <p:ext uri="{BB962C8B-B14F-4D97-AF65-F5344CB8AC3E}">
        <p14:creationId xmlns:p14="http://schemas.microsoft.com/office/powerpoint/2010/main" val="2179150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Researchers</a:t>
            </a:r>
            <a:r>
              <a:rPr lang="en-US" baseline="0" dirty="0" smtClean="0"/>
              <a:t> can also discover articles via social media, </a:t>
            </a:r>
          </a:p>
          <a:p>
            <a:r>
              <a:rPr lang="en-US" baseline="0" dirty="0" smtClean="0"/>
              <a:t>and authors are able to promote their research by </a:t>
            </a:r>
          </a:p>
          <a:p>
            <a:r>
              <a:rPr lang="en-US" baseline="0" dirty="0" smtClean="0"/>
              <a:t>linking to content innovations via their social media profiles</a:t>
            </a:r>
          </a:p>
          <a:p>
            <a:endParaRPr lang="en-US" baseline="0" dirty="0" smtClean="0"/>
          </a:p>
          <a:p>
            <a:r>
              <a:rPr lang="en-US" baseline="0" dirty="0" smtClean="0"/>
              <a:t>Very close to academic twitter or academic  </a:t>
            </a:r>
            <a:r>
              <a:rPr lang="en-US" baseline="0" dirty="0" err="1" smtClean="0"/>
              <a:t>youku</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4808A6B-EDFD-4ED3-A09A-D67EEE57920B}" type="slidenum">
              <a:rPr lang="en-US" smtClean="0"/>
              <a:t>17</a:t>
            </a:fld>
            <a:endParaRPr lang="en-US"/>
          </a:p>
        </p:txBody>
      </p:sp>
    </p:spTree>
    <p:extLst>
      <p:ext uri="{BB962C8B-B14F-4D97-AF65-F5344CB8AC3E}">
        <p14:creationId xmlns:p14="http://schemas.microsoft.com/office/powerpoint/2010/main" val="2353004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Research is changing… and the way</a:t>
            </a:r>
            <a:r>
              <a:rPr lang="en-GB" b="0" baseline="0" dirty="0" smtClean="0"/>
              <a:t> to</a:t>
            </a:r>
            <a:r>
              <a:rPr lang="en-GB" b="0" dirty="0" smtClean="0"/>
              <a:t> present information is also changing.</a:t>
            </a:r>
          </a:p>
          <a:p>
            <a:r>
              <a:rPr lang="en-GB" b="0" dirty="0" smtClean="0"/>
              <a:t>2D printing could not meet</a:t>
            </a:r>
            <a:r>
              <a:rPr lang="en-GB" b="0" baseline="0" dirty="0" smtClean="0"/>
              <a:t> the need of delivery of the complex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rgbClr val="53565A"/>
                </a:solidFill>
              </a:rPr>
              <a:t>Science is From “print” to “digital”</a:t>
            </a:r>
            <a:endParaRPr lang="en-GB" b="0" baseline="0" dirty="0" smtClean="0"/>
          </a:p>
          <a:p>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18</a:t>
            </a:fld>
            <a:endParaRPr lang="en-US"/>
          </a:p>
        </p:txBody>
      </p:sp>
    </p:spTree>
    <p:extLst>
      <p:ext uri="{BB962C8B-B14F-4D97-AF65-F5344CB8AC3E}">
        <p14:creationId xmlns:p14="http://schemas.microsoft.com/office/powerpoint/2010/main" val="3546857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the ScienceDirect platform is also on your cell phone. You can read literatures everywhere. </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19</a:t>
            </a:fld>
            <a:endParaRPr lang="en-US"/>
          </a:p>
        </p:txBody>
      </p:sp>
    </p:spTree>
    <p:extLst>
      <p:ext uri="{BB962C8B-B14F-4D97-AF65-F5344CB8AC3E}">
        <p14:creationId xmlns:p14="http://schemas.microsoft.com/office/powerpoint/2010/main" val="1171331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move to</a:t>
            </a:r>
            <a:r>
              <a:rPr lang="en-US" baseline="0" dirty="0" smtClean="0"/>
              <a:t> the most basic and core function of ScienceDirect Platform</a:t>
            </a:r>
          </a:p>
          <a:p>
            <a:r>
              <a:rPr lang="en-US" baseline="0" dirty="0" smtClean="0"/>
              <a:t> the Searching Engine.</a:t>
            </a:r>
          </a:p>
          <a:p>
            <a:r>
              <a:rPr lang="en-US" baseline="0" dirty="0" smtClean="0"/>
              <a:t>In every page, there is a input table for the basic search tasks.</a:t>
            </a:r>
          </a:p>
          <a:p>
            <a:r>
              <a:rPr lang="en-US" baseline="0" dirty="0" smtClean="0"/>
              <a:t>The four most frequent research task are available. </a:t>
            </a:r>
          </a:p>
          <a:p>
            <a:r>
              <a:rPr lang="en-US" baseline="0" dirty="0" smtClean="0"/>
              <a:t>You may also notice that the remote access is also available, which we would introduce latter on.</a:t>
            </a:r>
          </a:p>
        </p:txBody>
      </p:sp>
      <p:sp>
        <p:nvSpPr>
          <p:cNvPr id="4" name="Slide Number Placeholder 3"/>
          <p:cNvSpPr>
            <a:spLocks noGrp="1"/>
          </p:cNvSpPr>
          <p:nvPr>
            <p:ph type="sldNum" sz="quarter" idx="10"/>
          </p:nvPr>
        </p:nvSpPr>
        <p:spPr/>
        <p:txBody>
          <a:bodyPr/>
          <a:lstStyle/>
          <a:p>
            <a:fld id="{6C51B4E8-8C54-46B7-BDF2-C3F824A50093}" type="slidenum">
              <a:rPr lang="en-US" smtClean="0"/>
              <a:t>20</a:t>
            </a:fld>
            <a:endParaRPr lang="en-US"/>
          </a:p>
        </p:txBody>
      </p:sp>
    </p:spTree>
    <p:extLst>
      <p:ext uri="{BB962C8B-B14F-4D97-AF65-F5344CB8AC3E}">
        <p14:creationId xmlns:p14="http://schemas.microsoft.com/office/powerpoint/2010/main" val="2717733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customers having higher demand for customization in search, There is expert search in the ScienceDirect platform.</a:t>
            </a:r>
          </a:p>
          <a:p>
            <a:r>
              <a:rPr lang="en-US" dirty="0" smtClean="0"/>
              <a:t>Command line is supported. With simply</a:t>
            </a:r>
            <a:r>
              <a:rPr lang="en-US" baseline="0" dirty="0" smtClean="0"/>
              <a:t> organized commands customized search is available.</a:t>
            </a:r>
          </a:p>
          <a:p>
            <a:r>
              <a:rPr lang="en-US" baseline="0" dirty="0" smtClean="0"/>
              <a:t>Following is some of the examples of the logical operator and command terms.</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25</a:t>
            </a:fld>
            <a:endParaRPr lang="en-US"/>
          </a:p>
        </p:txBody>
      </p:sp>
    </p:spTree>
    <p:extLst>
      <p:ext uri="{BB962C8B-B14F-4D97-AF65-F5344CB8AC3E}">
        <p14:creationId xmlns:p14="http://schemas.microsoft.com/office/powerpoint/2010/main" val="2036582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a:t>
            </a:r>
            <a:r>
              <a:rPr lang="en-US" baseline="0" dirty="0" smtClean="0"/>
              <a:t> we want to find journals by subject areas. </a:t>
            </a:r>
          </a:p>
          <a:p>
            <a:r>
              <a:rPr lang="en-US" baseline="0" dirty="0" smtClean="0"/>
              <a:t>There are four major areas </a:t>
            </a:r>
            <a:r>
              <a:rPr lang="en-US" baseline="0" dirty="0" err="1" smtClean="0"/>
              <a:t>Xx,Xx,Xx</a:t>
            </a:r>
            <a:r>
              <a:rPr lang="en-US" baseline="0" dirty="0" smtClean="0"/>
              <a:t> and XX</a:t>
            </a:r>
          </a:p>
          <a:p>
            <a:r>
              <a:rPr lang="en-US" dirty="0" smtClean="0"/>
              <a:t>Containing 24 subject.</a:t>
            </a:r>
          </a:p>
          <a:p>
            <a:endParaRPr lang="en-US" dirty="0" smtClean="0"/>
          </a:p>
          <a:p>
            <a:r>
              <a:rPr lang="en-US" dirty="0" smtClean="0"/>
              <a:t>We could</a:t>
            </a:r>
            <a:r>
              <a:rPr lang="en-US" baseline="0" dirty="0" smtClean="0"/>
              <a:t> also find the journal by indexing the journal title.</a:t>
            </a:r>
            <a:endParaRPr lang="en-US" dirty="0"/>
          </a:p>
        </p:txBody>
      </p:sp>
      <p:sp>
        <p:nvSpPr>
          <p:cNvPr id="4" name="Slide Number Placeholder 3"/>
          <p:cNvSpPr>
            <a:spLocks noGrp="1"/>
          </p:cNvSpPr>
          <p:nvPr>
            <p:ph type="sldNum" sz="quarter" idx="10"/>
          </p:nvPr>
        </p:nvSpPr>
        <p:spPr/>
        <p:txBody>
          <a:bodyPr/>
          <a:lstStyle/>
          <a:p>
            <a:fld id="{6008B1E7-8E26-4777-B91A-2B1DE305023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46848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Elsevier is</a:t>
            </a:r>
            <a:r>
              <a:rPr lang="en-US" baseline="0" dirty="0" smtClean="0"/>
              <a:t> </a:t>
            </a:r>
            <a:r>
              <a:rPr lang="en-US" baseline="0" smtClean="0"/>
              <a:t>the second </a:t>
            </a:r>
            <a:r>
              <a:rPr lang="en-US" baseline="0" dirty="0" smtClean="0"/>
              <a:t>largest publisher in the world. It could data back 18</a:t>
            </a:r>
            <a:r>
              <a:rPr lang="en-US" baseline="30000" dirty="0" smtClean="0"/>
              <a:t>th</a:t>
            </a:r>
            <a:r>
              <a:rPr lang="en-US" baseline="0" dirty="0" smtClean="0"/>
              <a:t> century. When researcher mentioned about Elsevier they are likely to turned to the outstanding journals. But in Elsevier, we talk more about our customers, the researchers. Elsevier is in a very good position so that we truly understand they are doing great things. They take great effort to advancing Science and technology, and transmission them. We know the out come they want to achieve and the challenge they are facing. With the advantage of these knowledge, we could make their work more efficiently and conveniently. That’s what we mean about Leading the way.</a:t>
            </a:r>
          </a:p>
        </p:txBody>
      </p:sp>
      <p:sp>
        <p:nvSpPr>
          <p:cNvPr id="4" name="Slide Number Placeholder 3"/>
          <p:cNvSpPr>
            <a:spLocks noGrp="1"/>
          </p:cNvSpPr>
          <p:nvPr>
            <p:ph type="sldNum" sz="quarter" idx="10"/>
          </p:nvPr>
        </p:nvSpPr>
        <p:spPr/>
        <p:txBody>
          <a:bodyPr/>
          <a:lstStyle/>
          <a:p>
            <a:pPr>
              <a:defRPr/>
            </a:pPr>
            <a:fld id="{CEE85850-BAD3-4CAF-B5B7-799457C67EAA}" type="slidenum">
              <a:rPr lang="en-GB" smtClean="0"/>
              <a:pPr>
                <a:defRPr/>
              </a:pPr>
              <a:t>2</a:t>
            </a:fld>
            <a:endParaRPr lang="en-GB"/>
          </a:p>
        </p:txBody>
      </p:sp>
    </p:spTree>
    <p:extLst>
      <p:ext uri="{BB962C8B-B14F-4D97-AF65-F5344CB8AC3E}">
        <p14:creationId xmlns:p14="http://schemas.microsoft.com/office/powerpoint/2010/main" val="1240193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Search Results</a:t>
            </a:r>
          </a:p>
          <a:p>
            <a:pPr marL="228600" indent="-228600">
              <a:buAutoNum type="arabicPeriod"/>
            </a:pPr>
            <a:r>
              <a:rPr lang="en-US" baseline="0" dirty="0" smtClean="0"/>
              <a:t>Search Alert and RSS</a:t>
            </a:r>
          </a:p>
          <a:p>
            <a:pPr marL="228600" indent="-228600">
              <a:buAutoNum type="arabicPeriod"/>
            </a:pPr>
            <a:r>
              <a:rPr lang="en-US" baseline="0" dirty="0" smtClean="0"/>
              <a:t>Search Refinement Parameters</a:t>
            </a:r>
          </a:p>
          <a:p>
            <a:pPr marL="228600" indent="-228600">
              <a:buAutoNum type="arabicPeriod"/>
            </a:pPr>
            <a:r>
              <a:rPr lang="en-US" baseline="0" dirty="0" smtClean="0"/>
              <a:t>Sorting Options into Relevance/Date</a:t>
            </a:r>
          </a:p>
          <a:p>
            <a:pPr marL="228600" indent="-228600">
              <a:buAutoNum type="arabicPeriod"/>
            </a:pPr>
            <a:r>
              <a:rPr lang="en-US" baseline="0" dirty="0" smtClean="0"/>
              <a:t>Access Rights: Green is subscribed, White is no subscription, </a:t>
            </a:r>
            <a:r>
              <a:rPr lang="en-US" dirty="0" smtClean="0"/>
              <a:t>Orange is</a:t>
            </a:r>
            <a:r>
              <a:rPr lang="en-US" baseline="0" dirty="0" smtClean="0"/>
              <a:t> open access</a:t>
            </a:r>
          </a:p>
          <a:p>
            <a:pPr marL="228600" indent="-228600">
              <a:buAutoNum type="arabicPeriod"/>
            </a:pPr>
            <a:r>
              <a:rPr lang="en-US" baseline="0" dirty="0" smtClean="0"/>
              <a:t>Display Article Pages: show preview/PDF/Recommended Articles</a:t>
            </a:r>
          </a:p>
          <a:p>
            <a:pPr marL="228600" indent="-228600">
              <a:buAutoNum type="arabicPeriod"/>
            </a:pPr>
            <a:r>
              <a:rPr lang="en-US" baseline="0" dirty="0" smtClean="0"/>
              <a:t>Download Multiple PDFs</a:t>
            </a:r>
          </a:p>
          <a:p>
            <a:pPr marL="228600" indent="-228600">
              <a:buAutoNum type="arabicPeriod"/>
            </a:pPr>
            <a:r>
              <a:rPr lang="en-US" baseline="0" dirty="0" smtClean="0"/>
              <a:t>Export</a:t>
            </a:r>
            <a:endParaRPr lang="en-US" dirty="0" smtClean="0"/>
          </a:p>
        </p:txBody>
      </p:sp>
      <p:sp>
        <p:nvSpPr>
          <p:cNvPr id="4" name="Slide Number Placeholder 3"/>
          <p:cNvSpPr>
            <a:spLocks noGrp="1"/>
          </p:cNvSpPr>
          <p:nvPr>
            <p:ph type="sldNum" sz="quarter" idx="10"/>
          </p:nvPr>
        </p:nvSpPr>
        <p:spPr/>
        <p:txBody>
          <a:bodyPr/>
          <a:lstStyle/>
          <a:p>
            <a:fld id="{6008B1E7-8E26-4777-B91A-2B1DE3050235}"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741564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articles page in ScienceDirect</a:t>
            </a:r>
            <a:r>
              <a:rPr lang="en-US" baseline="0" dirty="0" smtClean="0"/>
              <a:t> present a three-pane design for simple design and will feature tools that will improve your user experience, beyond viewing the PDF article format. The articles will appear on the center page and the style will be similar to those that you see in PDF. </a:t>
            </a:r>
          </a:p>
          <a:p>
            <a:endParaRPr lang="en-US" baseline="0" dirty="0" smtClean="0"/>
          </a:p>
          <a:p>
            <a:r>
              <a:rPr lang="en-US" baseline="0" dirty="0" smtClean="0"/>
              <a:t>In addition to the main body of the articles, there is an articles outline on the first pane that provides easy navigation and access any supplemental data when needed.</a:t>
            </a:r>
          </a:p>
          <a:p>
            <a:endParaRPr lang="en-US" baseline="0" dirty="0" smtClean="0"/>
          </a:p>
          <a:p>
            <a:r>
              <a:rPr lang="en-US" baseline="0" dirty="0" smtClean="0"/>
              <a:t>To enhance the reader’s experience, there is a recommended articles and citing articles on the third pane (right side) of the page which will help users to discover relevant materials in ScienceDirect as well shows articles which cites the current articles that you are viewing. Specific tools that is relevant to your articles like interactive maps, audio, 3D images may be available. </a:t>
            </a:r>
          </a:p>
          <a:p>
            <a:endParaRPr lang="en-US" baseline="0" dirty="0" smtClean="0"/>
          </a:p>
          <a:p>
            <a:endParaRPr lang="en-US" dirty="0" smtClean="0"/>
          </a:p>
          <a:p>
            <a:pPr marL="0" indent="0">
              <a:buNone/>
            </a:pPr>
            <a:r>
              <a:rPr lang="en-US" baseline="0" dirty="0" smtClean="0"/>
              <a:t>1. Expand citing articles</a:t>
            </a:r>
          </a:p>
          <a:p>
            <a:pPr marL="0" indent="0">
              <a:buNone/>
            </a:pPr>
            <a:r>
              <a:rPr lang="en-US" baseline="0" dirty="0" smtClean="0"/>
              <a:t>3. Can email author</a:t>
            </a:r>
          </a:p>
          <a:p>
            <a:pPr marL="0" indent="0">
              <a:buNone/>
            </a:pPr>
            <a:r>
              <a:rPr lang="en-US" baseline="0" dirty="0" smtClean="0"/>
              <a:t>4. Expand image as well. Update tags</a:t>
            </a:r>
            <a:endParaRPr lang="en-US" dirty="0"/>
          </a:p>
        </p:txBody>
      </p:sp>
      <p:sp>
        <p:nvSpPr>
          <p:cNvPr id="4" name="Slide Number Placeholder 3"/>
          <p:cNvSpPr>
            <a:spLocks noGrp="1"/>
          </p:cNvSpPr>
          <p:nvPr>
            <p:ph type="sldNum" sz="quarter" idx="10"/>
          </p:nvPr>
        </p:nvSpPr>
        <p:spPr/>
        <p:txBody>
          <a:bodyPr/>
          <a:lstStyle/>
          <a:p>
            <a:fld id="{6008B1E7-8E26-4777-B91A-2B1DE3050235}"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808167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clicking on the articles on the first pane, it will bring you to the images within the articles, saving the reader’s time to scroll up &amp; down to find the same information. You are even able to download the image or save it as part of the power-point slides. </a:t>
            </a:r>
          </a:p>
          <a:p>
            <a:endParaRPr lang="en-US" baseline="0" dirty="0" smtClean="0"/>
          </a:p>
          <a:p>
            <a:r>
              <a:rPr lang="en-US" baseline="0" dirty="0" smtClean="0"/>
              <a:t>By clicking on the image, it will open as a side-bar as shown on figure 3 which will allow you to refer to the figures / image as you continue to read the articles. </a:t>
            </a:r>
            <a:endParaRPr lang="en-US" dirty="0"/>
          </a:p>
        </p:txBody>
      </p:sp>
      <p:sp>
        <p:nvSpPr>
          <p:cNvPr id="4" name="Slide Number Placeholder 3"/>
          <p:cNvSpPr>
            <a:spLocks noGrp="1"/>
          </p:cNvSpPr>
          <p:nvPr>
            <p:ph type="sldNum" sz="quarter" idx="10"/>
          </p:nvPr>
        </p:nvSpPr>
        <p:spPr/>
        <p:txBody>
          <a:bodyPr/>
          <a:lstStyle/>
          <a:p>
            <a:fld id="{6008B1E7-8E26-4777-B91A-2B1DE305023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160961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a:t>
            </a:r>
            <a:r>
              <a:rPr lang="en-US" baseline="0" dirty="0" smtClean="0"/>
              <a:t> PDF downloading is supported in ScienceDirect platform.</a:t>
            </a:r>
            <a:endParaRPr lang="en-US" baseline="0" dirty="0"/>
          </a:p>
          <a:p>
            <a:r>
              <a:rPr lang="en-US" baseline="0" dirty="0" smtClean="0"/>
              <a:t>with the recommendation and multiple download. The collection of literatures is very efficient.</a:t>
            </a:r>
          </a:p>
        </p:txBody>
      </p:sp>
      <p:sp>
        <p:nvSpPr>
          <p:cNvPr id="4" name="Slide Number Placeholder 3"/>
          <p:cNvSpPr>
            <a:spLocks noGrp="1"/>
          </p:cNvSpPr>
          <p:nvPr>
            <p:ph type="sldNum" sz="quarter" idx="10"/>
          </p:nvPr>
        </p:nvSpPr>
        <p:spPr/>
        <p:txBody>
          <a:bodyPr/>
          <a:lstStyle/>
          <a:p>
            <a:fld id="{6008B1E7-8E26-4777-B91A-2B1DE3050235}"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672723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page</a:t>
            </a:r>
            <a:r>
              <a:rPr lang="en-US" baseline="0" dirty="0" smtClean="0"/>
              <a:t> the journals could be found by subject browse.</a:t>
            </a:r>
            <a:endParaRPr lang="en-US" dirty="0"/>
          </a:p>
        </p:txBody>
      </p:sp>
      <p:sp>
        <p:nvSpPr>
          <p:cNvPr id="4" name="Slide Number Placeholder 3"/>
          <p:cNvSpPr>
            <a:spLocks noGrp="1"/>
          </p:cNvSpPr>
          <p:nvPr>
            <p:ph type="sldNum" sz="quarter" idx="10"/>
          </p:nvPr>
        </p:nvSpPr>
        <p:spPr/>
        <p:txBody>
          <a:bodyPr/>
          <a:lstStyle/>
          <a:p>
            <a:fld id="{6008B1E7-8E26-4777-B91A-2B1DE3050235}"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529513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 the journal you will find</a:t>
            </a:r>
            <a:r>
              <a:rPr lang="en-US" baseline="0" dirty="0" smtClean="0"/>
              <a:t> 1. 2. 3. 4……….</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35</a:t>
            </a:fld>
            <a:endParaRPr lang="en-US"/>
          </a:p>
        </p:txBody>
      </p:sp>
    </p:spTree>
    <p:extLst>
      <p:ext uri="{BB962C8B-B14F-4D97-AF65-F5344CB8AC3E}">
        <p14:creationId xmlns:p14="http://schemas.microsoft.com/office/powerpoint/2010/main" val="1429300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have mentioned</a:t>
            </a:r>
            <a:r>
              <a:rPr lang="en-US" baseline="0" dirty="0" smtClean="0"/>
              <a:t> previously, the e-books and journals are not separated on ScienceDirect.</a:t>
            </a:r>
          </a:p>
          <a:p>
            <a:r>
              <a:rPr lang="en-US" baseline="0" dirty="0" smtClean="0"/>
              <a:t>There are 26 subject of </a:t>
            </a:r>
            <a:r>
              <a:rPr lang="en-US" baseline="0" dirty="0" err="1" smtClean="0"/>
              <a:t>ebooks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36</a:t>
            </a:fld>
            <a:endParaRPr lang="en-US"/>
          </a:p>
        </p:txBody>
      </p:sp>
    </p:spTree>
    <p:extLst>
      <p:ext uri="{BB962C8B-B14F-4D97-AF65-F5344CB8AC3E}">
        <p14:creationId xmlns:p14="http://schemas.microsoft.com/office/powerpoint/2010/main" val="2811024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Elsevier’s books</a:t>
            </a:r>
            <a:r>
              <a:rPr lang="en-US" baseline="0" dirty="0" smtClean="0"/>
              <a:t> keep on a very high quality</a:t>
            </a:r>
          </a:p>
          <a:p>
            <a:r>
              <a:rPr lang="en-US" baseline="0" dirty="0" smtClean="0"/>
              <a:t> many of the </a:t>
            </a:r>
            <a:r>
              <a:rPr lang="en-US" baseline="0" dirty="0" err="1" smtClean="0"/>
              <a:t>ebooks</a:t>
            </a:r>
            <a:r>
              <a:rPr lang="en-US" baseline="0" dirty="0" smtClean="0"/>
              <a:t> have won awards.</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40</a:t>
            </a:fld>
            <a:endParaRPr lang="en-US"/>
          </a:p>
        </p:txBody>
      </p:sp>
    </p:spTree>
    <p:extLst>
      <p:ext uri="{BB962C8B-B14F-4D97-AF65-F5344CB8AC3E}">
        <p14:creationId xmlns:p14="http://schemas.microsoft.com/office/powerpoint/2010/main" val="1910855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webpage of </a:t>
            </a:r>
            <a:r>
              <a:rPr lang="en-US" dirty="0" err="1" smtClean="0"/>
              <a:t>ebook</a:t>
            </a:r>
            <a:r>
              <a:rPr lang="en-US" dirty="0" smtClean="0"/>
              <a:t>, from which we could …    ….    .,.. </a:t>
            </a:r>
            <a:endParaRPr lang="en-US" dirty="0"/>
          </a:p>
        </p:txBody>
      </p:sp>
      <p:sp>
        <p:nvSpPr>
          <p:cNvPr id="4" name="Slide Number Placeholder 3"/>
          <p:cNvSpPr>
            <a:spLocks noGrp="1"/>
          </p:cNvSpPr>
          <p:nvPr>
            <p:ph type="sldNum" sz="quarter" idx="10"/>
          </p:nvPr>
        </p:nvSpPr>
        <p:spPr/>
        <p:txBody>
          <a:bodyPr/>
          <a:lstStyle/>
          <a:p>
            <a:fld id="{6008B1E7-8E26-4777-B91A-2B1DE305023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550242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personal functions could be</a:t>
            </a:r>
            <a:r>
              <a:rPr lang="en-US" baseline="0" dirty="0" smtClean="0"/>
              <a:t> used on the </a:t>
            </a:r>
            <a:r>
              <a:rPr lang="en-US" baseline="0" dirty="0" err="1" smtClean="0"/>
              <a:t>ScienceDiret</a:t>
            </a:r>
            <a:r>
              <a:rPr lang="en-US" baseline="0" dirty="0" smtClean="0"/>
              <a:t>. The setup is convenient.</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42</a:t>
            </a:fld>
            <a:endParaRPr lang="en-US"/>
          </a:p>
        </p:txBody>
      </p:sp>
    </p:spTree>
    <p:extLst>
      <p:ext uri="{BB962C8B-B14F-4D97-AF65-F5344CB8AC3E}">
        <p14:creationId xmlns:p14="http://schemas.microsoft.com/office/powerpoint/2010/main" val="3158844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6922">
              <a:defRPr/>
            </a:pPr>
            <a:r>
              <a:rPr lang="en-US" dirty="0" smtClean="0"/>
              <a:t>We could help them</a:t>
            </a:r>
            <a:r>
              <a:rPr lang="en-US" baseline="0" dirty="0" smtClean="0"/>
              <a:t> to understand what the scientific world is going on. We could help them to know the performance of their countries, their affiliations, their corporation or even themselves. </a:t>
            </a:r>
            <a:endParaRPr lang="en-US" dirty="0"/>
          </a:p>
        </p:txBody>
      </p:sp>
      <p:sp>
        <p:nvSpPr>
          <p:cNvPr id="4" name="Slide Number Placeholder 3"/>
          <p:cNvSpPr>
            <a:spLocks noGrp="1"/>
          </p:cNvSpPr>
          <p:nvPr>
            <p:ph type="sldNum" sz="quarter" idx="10"/>
          </p:nvPr>
        </p:nvSpPr>
        <p:spPr/>
        <p:txBody>
          <a:bodyPr/>
          <a:lstStyle/>
          <a:p>
            <a:fld id="{78AA4C44-A8E7-F740-9829-A217A571C365}" type="slidenum">
              <a:rPr lang="en-US" smtClean="0"/>
              <a:pPr/>
              <a:t>3</a:t>
            </a:fld>
            <a:endParaRPr lang="en-US"/>
          </a:p>
        </p:txBody>
      </p:sp>
    </p:spTree>
    <p:extLst>
      <p:ext uri="{BB962C8B-B14F-4D97-AF65-F5344CB8AC3E}">
        <p14:creationId xmlns:p14="http://schemas.microsoft.com/office/powerpoint/2010/main" val="2922744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Remote access is one of the most useful</a:t>
            </a:r>
            <a:r>
              <a:rPr lang="en-US" baseline="0" dirty="0" smtClean="0"/>
              <a:t> function.</a:t>
            </a:r>
          </a:p>
          <a:p>
            <a:r>
              <a:rPr lang="en-US" baseline="0" dirty="0" smtClean="0"/>
              <a:t>Here we introduce the setup of the remote access.</a:t>
            </a:r>
          </a:p>
          <a:p>
            <a:r>
              <a:rPr lang="en-US" baseline="0" dirty="0" smtClean="0"/>
              <a:t>We can open the remote access of SD platform or Scopus platform or </a:t>
            </a:r>
            <a:r>
              <a:rPr lang="en-US" baseline="0" dirty="0" err="1" smtClean="0"/>
              <a:t>Scival</a:t>
            </a:r>
            <a:r>
              <a:rPr lang="en-US" baseline="0" dirty="0" smtClean="0"/>
              <a:t> via the following two ways.</a:t>
            </a:r>
          </a:p>
          <a:p>
            <a:r>
              <a:rPr lang="en-US" baseline="0" dirty="0" smtClean="0"/>
              <a:t>The initiative activate and the passive activate.</a:t>
            </a:r>
          </a:p>
          <a:p>
            <a:r>
              <a:rPr lang="en-US" baseline="0" dirty="0" smtClean="0"/>
              <a:t>By either method, once we logged in and activated the remote access,  we could use it for 6 months.</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44</a:t>
            </a:fld>
            <a:endParaRPr lang="en-US"/>
          </a:p>
        </p:txBody>
      </p:sp>
    </p:spTree>
    <p:extLst>
      <p:ext uri="{BB962C8B-B14F-4D97-AF65-F5344CB8AC3E}">
        <p14:creationId xmlns:p14="http://schemas.microsoft.com/office/powerpoint/2010/main" val="2780070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a:t>
            </a:r>
            <a:r>
              <a:rPr lang="en-US" baseline="0" dirty="0" smtClean="0"/>
              <a:t> try the initiative activate.</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45</a:t>
            </a:fld>
            <a:endParaRPr lang="en-US"/>
          </a:p>
        </p:txBody>
      </p:sp>
    </p:spTree>
    <p:extLst>
      <p:ext uri="{BB962C8B-B14F-4D97-AF65-F5344CB8AC3E}">
        <p14:creationId xmlns:p14="http://schemas.microsoft.com/office/powerpoint/2010/main" val="2017088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the SD homepage,</a:t>
            </a:r>
            <a:r>
              <a:rPr lang="en-US" baseline="0" dirty="0" smtClean="0"/>
              <a:t> click on the right up button, the activate remote access button would appear. </a:t>
            </a:r>
          </a:p>
          <a:p>
            <a:r>
              <a:rPr lang="en-US" baseline="0" dirty="0" smtClean="0"/>
              <a:t>Click the activate remote access button.</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46</a:t>
            </a:fld>
            <a:endParaRPr lang="en-US"/>
          </a:p>
        </p:txBody>
      </p:sp>
    </p:spTree>
    <p:extLst>
      <p:ext uri="{BB962C8B-B14F-4D97-AF65-F5344CB8AC3E}">
        <p14:creationId xmlns:p14="http://schemas.microsoft.com/office/powerpoint/2010/main" val="2098947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window of </a:t>
            </a:r>
            <a:r>
              <a:rPr lang="en-US" b="1" dirty="0" smtClean="0"/>
              <a:t>submit</a:t>
            </a:r>
            <a:r>
              <a:rPr lang="en-US" b="1" baseline="0" dirty="0" smtClean="0"/>
              <a:t> your email</a:t>
            </a:r>
            <a:r>
              <a:rPr lang="en-US" baseline="0" dirty="0" smtClean="0"/>
              <a:t> will be automatically opened. </a:t>
            </a:r>
          </a:p>
          <a:p>
            <a:r>
              <a:rPr lang="en-US" baseline="0" dirty="0" smtClean="0"/>
              <a:t>Input your email address into the textbox.</a:t>
            </a:r>
          </a:p>
          <a:p>
            <a:r>
              <a:rPr lang="en-US" baseline="0" dirty="0" smtClean="0"/>
              <a:t>Click on the button, continue</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47</a:t>
            </a:fld>
            <a:endParaRPr lang="en-US"/>
          </a:p>
        </p:txBody>
      </p:sp>
    </p:spTree>
    <p:extLst>
      <p:ext uri="{BB962C8B-B14F-4D97-AF65-F5344CB8AC3E}">
        <p14:creationId xmlns:p14="http://schemas.microsoft.com/office/powerpoint/2010/main" val="4121237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email would send spontaneously</a:t>
            </a:r>
            <a:r>
              <a:rPr lang="en-US" baseline="0" dirty="0" smtClean="0"/>
              <a:t> to your email box.</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48</a:t>
            </a:fld>
            <a:endParaRPr lang="en-US"/>
          </a:p>
        </p:txBody>
      </p:sp>
    </p:spTree>
    <p:extLst>
      <p:ext uri="{BB962C8B-B14F-4D97-AF65-F5344CB8AC3E}">
        <p14:creationId xmlns:p14="http://schemas.microsoft.com/office/powerpoint/2010/main" val="1919158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mailbox</a:t>
            </a:r>
            <a:r>
              <a:rPr lang="en-US" baseline="0" dirty="0" smtClean="0"/>
              <a:t> and find the email with the hyperlink. Significantly marked Activate my remote access now.</a:t>
            </a:r>
          </a:p>
          <a:p>
            <a:r>
              <a:rPr lang="en-US" baseline="0" dirty="0" smtClean="0"/>
              <a:t>Clink on it.</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49</a:t>
            </a:fld>
            <a:endParaRPr lang="en-US"/>
          </a:p>
        </p:txBody>
      </p:sp>
    </p:spTree>
    <p:extLst>
      <p:ext uri="{BB962C8B-B14F-4D97-AF65-F5344CB8AC3E}">
        <p14:creationId xmlns:p14="http://schemas.microsoft.com/office/powerpoint/2010/main" val="2516760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Remote access will be successful activated.</a:t>
            </a:r>
          </a:p>
          <a:p>
            <a:endParaRPr lang="en-US" baseline="0" dirty="0" smtClean="0"/>
          </a:p>
          <a:p>
            <a:r>
              <a:rPr lang="en-US" baseline="0" dirty="0" smtClean="0"/>
              <a:t>See, So easy.</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50</a:t>
            </a:fld>
            <a:endParaRPr lang="en-US"/>
          </a:p>
        </p:txBody>
      </p:sp>
    </p:spTree>
    <p:extLst>
      <p:ext uri="{BB962C8B-B14F-4D97-AF65-F5344CB8AC3E}">
        <p14:creationId xmlns:p14="http://schemas.microsoft.com/office/powerpoint/2010/main" val="2577886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look at the passively activate of the remote access. It’s even easier than the initiatively one.</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51</a:t>
            </a:fld>
            <a:endParaRPr lang="en-US"/>
          </a:p>
        </p:txBody>
      </p:sp>
    </p:spTree>
    <p:extLst>
      <p:ext uri="{BB962C8B-B14F-4D97-AF65-F5344CB8AC3E}">
        <p14:creationId xmlns:p14="http://schemas.microsoft.com/office/powerpoint/2010/main" val="2002742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Passively</a:t>
            </a:r>
            <a:r>
              <a:rPr lang="en-US" baseline="0" dirty="0" smtClean="0"/>
              <a:t> means you don’t need to activate it. When you want to open the full text of the article or download PDF file, you will be asked to activate the remote access or pay for the article. </a:t>
            </a:r>
          </a:p>
          <a:p>
            <a:r>
              <a:rPr lang="en-US" baseline="0" dirty="0" smtClean="0"/>
              <a:t>Do not choose pay for the article so you can save the money. </a:t>
            </a:r>
          </a:p>
          <a:p>
            <a:r>
              <a:rPr lang="en-US" baseline="0" dirty="0" smtClean="0"/>
              <a:t>Choose activate the remote access.</a:t>
            </a:r>
          </a:p>
        </p:txBody>
      </p:sp>
      <p:sp>
        <p:nvSpPr>
          <p:cNvPr id="4" name="Slide Number Placeholder 3"/>
          <p:cNvSpPr>
            <a:spLocks noGrp="1"/>
          </p:cNvSpPr>
          <p:nvPr>
            <p:ph type="sldNum" sz="quarter" idx="10"/>
          </p:nvPr>
        </p:nvSpPr>
        <p:spPr/>
        <p:txBody>
          <a:bodyPr/>
          <a:lstStyle/>
          <a:p>
            <a:fld id="{6C51B4E8-8C54-46B7-BDF2-C3F824A50093}" type="slidenum">
              <a:rPr lang="en-US" smtClean="0"/>
              <a:t>52</a:t>
            </a:fld>
            <a:endParaRPr lang="en-US"/>
          </a:p>
        </p:txBody>
      </p:sp>
    </p:spTree>
    <p:extLst>
      <p:ext uri="{BB962C8B-B14F-4D97-AF65-F5344CB8AC3E}">
        <p14:creationId xmlns:p14="http://schemas.microsoft.com/office/powerpoint/2010/main" val="2144172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 the instruction and</a:t>
            </a:r>
            <a:r>
              <a:rPr lang="en-US" baseline="0" dirty="0" smtClean="0"/>
              <a:t> input your information and most importantly the email address.</a:t>
            </a:r>
          </a:p>
          <a:p>
            <a:r>
              <a:rPr lang="en-US" baseline="0" dirty="0" smtClean="0"/>
              <a:t>The email address would be recognized as the ID of you in your university, and the remote access would be activated.</a:t>
            </a:r>
          </a:p>
          <a:p>
            <a:endParaRPr lang="en-US" baseline="0" dirty="0" smtClean="0"/>
          </a:p>
          <a:p>
            <a:r>
              <a:rPr lang="en-US" baseline="0" dirty="0" smtClean="0"/>
              <a:t>See, Even easier.</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53</a:t>
            </a:fld>
            <a:endParaRPr lang="en-US"/>
          </a:p>
        </p:txBody>
      </p:sp>
    </p:spTree>
    <p:extLst>
      <p:ext uri="{BB962C8B-B14F-4D97-AF65-F5344CB8AC3E}">
        <p14:creationId xmlns:p14="http://schemas.microsoft.com/office/powerpoint/2010/main" val="185023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fact in the scientific research all over the world Elsevier is taking the most important position. </a:t>
            </a:r>
          </a:p>
          <a:p>
            <a:r>
              <a:rPr lang="en-US" baseline="0" dirty="0" smtClean="0"/>
              <a:t>Over one fourth of the research progress in relative to Elsevier.</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5</a:t>
            </a:fld>
            <a:endParaRPr lang="en-US"/>
          </a:p>
        </p:txBody>
      </p:sp>
    </p:spTree>
    <p:extLst>
      <p:ext uri="{BB962C8B-B14F-4D97-AF65-F5344CB8AC3E}">
        <p14:creationId xmlns:p14="http://schemas.microsoft.com/office/powerpoint/2010/main" val="1595048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a:t>
            </a:r>
            <a:r>
              <a:rPr lang="en-US" baseline="0" dirty="0" smtClean="0"/>
              <a:t> reading a scientific papers, we would also learn to write some. How would you do it? </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54</a:t>
            </a:fld>
            <a:endParaRPr lang="en-US"/>
          </a:p>
        </p:txBody>
      </p:sp>
    </p:spTree>
    <p:extLst>
      <p:ext uri="{BB962C8B-B14F-4D97-AF65-F5344CB8AC3E}">
        <p14:creationId xmlns:p14="http://schemas.microsoft.com/office/powerpoint/2010/main" val="691104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en-US" altLang="zh-CN" dirty="0" smtClean="0"/>
              <a:t>Another useful tool</a:t>
            </a:r>
            <a:r>
              <a:rPr lang="en-US" altLang="zh-CN" baseline="0" dirty="0" smtClean="0"/>
              <a:t> is Cross Check it’s for the comparing of your work with others. If the sentences are identical you will get to know, and change the words or orders.</a:t>
            </a:r>
          </a:p>
          <a:p>
            <a:r>
              <a:rPr lang="en-US" altLang="zh-CN" baseline="0" dirty="0" smtClean="0"/>
              <a:t>As in china, English is a second language, small vocabulary would easily cause the similarity.</a:t>
            </a:r>
          </a:p>
          <a:p>
            <a:r>
              <a:rPr lang="en-US" altLang="zh-CN" baseline="0" dirty="0" smtClean="0"/>
              <a:t>Four year ago my roommate was preparing his manuscript.</a:t>
            </a:r>
          </a:p>
          <a:p>
            <a:r>
              <a:rPr lang="en-US" altLang="zh-CN" baseline="0" dirty="0" smtClean="0"/>
              <a:t>He typed every single letter, but get a similar over 48%.</a:t>
            </a:r>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srgbClr val="000000"/>
                </a:solidFill>
              </a:rPr>
              <a:pPr>
                <a:defRPr/>
              </a:pPr>
              <a:t>59</a:t>
            </a:fld>
            <a:endParaRPr lang="zh-CN" altLang="en-US">
              <a:solidFill>
                <a:srgbClr val="000000"/>
              </a:solidFill>
            </a:endParaRPr>
          </a:p>
        </p:txBody>
      </p:sp>
    </p:spTree>
    <p:extLst>
      <p:ext uri="{BB962C8B-B14F-4D97-AF65-F5344CB8AC3E}">
        <p14:creationId xmlns:p14="http://schemas.microsoft.com/office/powerpoint/2010/main" val="1197636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Collaboration</a:t>
            </a:r>
            <a:r>
              <a:rPr lang="en-US" baseline="0" dirty="0" smtClean="0"/>
              <a:t> will brought about excellent work. But sometimes it also brought about problem.</a:t>
            </a:r>
          </a:p>
          <a:p>
            <a:r>
              <a:rPr lang="en-US" baseline="0" dirty="0" smtClean="0"/>
              <a:t>Because in collaboration, there is technique. Then, How to do it? What should we pay attention to?</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60</a:t>
            </a:fld>
            <a:endParaRPr lang="en-US"/>
          </a:p>
        </p:txBody>
      </p:sp>
    </p:spTree>
    <p:extLst>
      <p:ext uri="{BB962C8B-B14F-4D97-AF65-F5344CB8AC3E}">
        <p14:creationId xmlns:p14="http://schemas.microsoft.com/office/powerpoint/2010/main" val="4242658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types of</a:t>
            </a:r>
            <a:r>
              <a:rPr lang="en-US" baseline="0" dirty="0" smtClean="0"/>
              <a:t> collaboration. One is within the same field the other is cross different field.</a:t>
            </a:r>
          </a:p>
          <a:p>
            <a:r>
              <a:rPr lang="en-US" baseline="0" dirty="0" smtClean="0"/>
              <a:t>Anyway, no matter which one, we need to quantitate the performance of the potential partner.</a:t>
            </a:r>
          </a:p>
          <a:p>
            <a:r>
              <a:rPr lang="en-US" baseline="0" dirty="0" smtClean="0"/>
              <a:t>Also We need to clear the responsibility right and profit.</a:t>
            </a:r>
          </a:p>
          <a:p>
            <a:r>
              <a:rPr lang="en-US" baseline="0" dirty="0" smtClean="0"/>
              <a:t>Behaviors in Collaboration should be professional.</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61</a:t>
            </a:fld>
            <a:endParaRPr lang="en-US"/>
          </a:p>
        </p:txBody>
      </p:sp>
    </p:spTree>
    <p:extLst>
      <p:ext uri="{BB962C8B-B14F-4D97-AF65-F5344CB8AC3E}">
        <p14:creationId xmlns:p14="http://schemas.microsoft.com/office/powerpoint/2010/main" val="2373821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have</a:t>
            </a:r>
            <a:r>
              <a:rPr lang="en-US" baseline="0" dirty="0" smtClean="0"/>
              <a:t> decide to collaborate with someone. Maybe you will visit his or her labs.</a:t>
            </a:r>
          </a:p>
          <a:p>
            <a:r>
              <a:rPr lang="en-US" baseline="0" dirty="0" smtClean="0"/>
              <a:t>Here is what we need to take notice. </a:t>
            </a:r>
          </a:p>
          <a:p>
            <a:r>
              <a:rPr lang="en-US" baseline="0" dirty="0" smtClean="0"/>
              <a:t>First we need to </a:t>
            </a:r>
            <a:r>
              <a:rPr lang="en-US" baseline="0" dirty="0" err="1" smtClean="0"/>
              <a:t>kn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62</a:t>
            </a:fld>
            <a:endParaRPr lang="en-US"/>
          </a:p>
        </p:txBody>
      </p:sp>
    </p:spTree>
    <p:extLst>
      <p:ext uri="{BB962C8B-B14F-4D97-AF65-F5344CB8AC3E}">
        <p14:creationId xmlns:p14="http://schemas.microsoft.com/office/powerpoint/2010/main" val="2740221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 as the Chinese saying goes, </a:t>
            </a:r>
            <a:r>
              <a:rPr lang="en-US" sz="1200" b="0" i="0" u="none" strike="noStrike"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good</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neighbor</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better</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than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brother</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far</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off.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Collaboration</a:t>
            </a:r>
            <a:r>
              <a:rPr lang="en-US" sz="1200" b="0" i="0" u="none" strike="noStrike" kern="1200" baseline="0" dirty="0" smtClean="0">
                <a:solidFill>
                  <a:schemeClr val="tx1"/>
                </a:solidFill>
                <a:effectLst/>
                <a:latin typeface="+mn-lt"/>
                <a:ea typeface="+mn-ea"/>
                <a:cs typeface="+mn-cs"/>
              </a:rPr>
              <a:t> with local researcher is more effective.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All of the information of the potential collaborator could be found in the platform of </a:t>
            </a:r>
            <a:r>
              <a:rPr lang="en-US" sz="1200" b="0" i="0" u="none" strike="noStrike" kern="1200" baseline="0" dirty="0" err="1" smtClean="0">
                <a:solidFill>
                  <a:schemeClr val="tx1"/>
                </a:solidFill>
                <a:effectLst/>
                <a:latin typeface="+mn-lt"/>
                <a:ea typeface="+mn-ea"/>
                <a:cs typeface="+mn-cs"/>
              </a:rPr>
              <a:t>Mendeley</a:t>
            </a:r>
            <a:r>
              <a:rPr lang="en-US" sz="1200" b="0" i="0" u="none" strike="noStrike" kern="1200" baseline="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51B4E8-8C54-46B7-BDF2-C3F824A50093}" type="slidenum">
              <a:rPr lang="en-US" smtClean="0"/>
              <a:t>63</a:t>
            </a:fld>
            <a:endParaRPr lang="en-US"/>
          </a:p>
        </p:txBody>
      </p:sp>
    </p:spTree>
    <p:extLst>
      <p:ext uri="{BB962C8B-B14F-4D97-AF65-F5344CB8AC3E}">
        <p14:creationId xmlns:p14="http://schemas.microsoft.com/office/powerpoint/2010/main" val="2845109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word</a:t>
            </a:r>
            <a:r>
              <a:rPr lang="en-US" baseline="0" dirty="0" smtClean="0"/>
              <a:t>, Nowadays Elsevier has developed a full sequence of products to cover the whole Research process.</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64</a:t>
            </a:fld>
            <a:endParaRPr lang="en-US"/>
          </a:p>
        </p:txBody>
      </p:sp>
    </p:spTree>
    <p:extLst>
      <p:ext uri="{BB962C8B-B14F-4D97-AF65-F5344CB8AC3E}">
        <p14:creationId xmlns:p14="http://schemas.microsoft.com/office/powerpoint/2010/main" val="3475766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pPr>
                <a:defRPr/>
              </a:pPr>
              <a:t>65</a:t>
            </a:fld>
            <a:endParaRPr lang="zh-CN" altLang="en-US">
              <a:solidFill>
                <a:prstClr val="black"/>
              </a:solidFill>
            </a:endParaRPr>
          </a:p>
        </p:txBody>
      </p:sp>
    </p:spTree>
    <p:extLst>
      <p:ext uri="{BB962C8B-B14F-4D97-AF65-F5344CB8AC3E}">
        <p14:creationId xmlns:p14="http://schemas.microsoft.com/office/powerpoint/2010/main" val="2147905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The </a:t>
            </a:r>
            <a:r>
              <a:rPr lang="en-US" dirty="0" err="1" smtClean="0"/>
              <a:t>webhelp</a:t>
            </a:r>
            <a:r>
              <a:rPr lang="en-US" baseline="0" dirty="0" smtClean="0"/>
              <a:t> of SD is also very convenient.</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66</a:t>
            </a:fld>
            <a:endParaRPr lang="en-US"/>
          </a:p>
        </p:txBody>
      </p:sp>
    </p:spTree>
    <p:extLst>
      <p:ext uri="{BB962C8B-B14F-4D97-AF65-F5344CB8AC3E}">
        <p14:creationId xmlns:p14="http://schemas.microsoft.com/office/powerpoint/2010/main" val="22114511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also Chinese website.</a:t>
            </a:r>
          </a:p>
          <a:p>
            <a:r>
              <a:rPr lang="en-US" baseline="0" dirty="0" smtClean="0"/>
              <a:t>It’s the localization strategy of Elsevier. My colleagues and I have done much work on it. But the update of Chinese website is relatively slower than that of the English website.</a:t>
            </a:r>
          </a:p>
          <a:p>
            <a:r>
              <a:rPr lang="en-US" baseline="0" dirty="0" smtClean="0"/>
              <a:t>OK sometimes significantly slower.</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67</a:t>
            </a:fld>
            <a:endParaRPr lang="en-US"/>
          </a:p>
        </p:txBody>
      </p:sp>
    </p:spTree>
    <p:extLst>
      <p:ext uri="{BB962C8B-B14F-4D97-AF65-F5344CB8AC3E}">
        <p14:creationId xmlns:p14="http://schemas.microsoft.com/office/powerpoint/2010/main" val="3321407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a:t>
            </a:r>
            <a:r>
              <a:rPr lang="en-US" baseline="0" dirty="0" smtClean="0"/>
              <a:t> trend is going on. As a publisher, Elsevier is growing even more important.</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6</a:t>
            </a:fld>
            <a:endParaRPr lang="en-US"/>
          </a:p>
        </p:txBody>
      </p:sp>
    </p:spTree>
    <p:extLst>
      <p:ext uri="{BB962C8B-B14F-4D97-AF65-F5344CB8AC3E}">
        <p14:creationId xmlns:p14="http://schemas.microsoft.com/office/powerpoint/2010/main" val="2882325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question, </a:t>
            </a:r>
            <a:r>
              <a:rPr lang="en-US" baseline="0" dirty="0" smtClean="0"/>
              <a:t> do you know </a:t>
            </a:r>
            <a:r>
              <a:rPr lang="en-US" sz="1200" dirty="0" smtClean="0"/>
              <a:t>How much time do you spend on literature exploring every week?</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t>9</a:t>
            </a:fld>
            <a:endParaRPr lang="en-US"/>
          </a:p>
        </p:txBody>
      </p:sp>
    </p:spTree>
    <p:extLst>
      <p:ext uri="{BB962C8B-B14F-4D97-AF65-F5344CB8AC3E}">
        <p14:creationId xmlns:p14="http://schemas.microsoft.com/office/powerpoint/2010/main" val="3440899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868" indent="0">
              <a:buNone/>
            </a:pPr>
            <a:r>
              <a:rPr lang="en-US" dirty="0" smtClean="0"/>
              <a:t>Researchers spend most of their research time on exploring the published literature, for which they spend in average 11.4 </a:t>
            </a:r>
            <a:r>
              <a:rPr lang="en-US" dirty="0" err="1" smtClean="0"/>
              <a:t>hrs</a:t>
            </a:r>
            <a:r>
              <a:rPr lang="en-US" dirty="0" smtClean="0"/>
              <a:t> a week. Four activities that are highly important to researchers:</a:t>
            </a:r>
          </a:p>
          <a:p>
            <a:pPr lvl="1"/>
            <a:r>
              <a:rPr lang="en-US" dirty="0" smtClean="0"/>
              <a:t>Keeping Up-to-Date with your Field (2.2 </a:t>
            </a:r>
            <a:r>
              <a:rPr lang="en-US" dirty="0" err="1" smtClean="0"/>
              <a:t>hrs</a:t>
            </a:r>
            <a:r>
              <a:rPr lang="en-US" dirty="0" smtClean="0"/>
              <a:t>)</a:t>
            </a:r>
          </a:p>
          <a:p>
            <a:pPr lvl="1"/>
            <a:r>
              <a:rPr lang="en-US" dirty="0" smtClean="0"/>
              <a:t>Searching Online Scientific Literature (2.1 </a:t>
            </a:r>
            <a:r>
              <a:rPr lang="en-US" dirty="0" err="1" smtClean="0"/>
              <a:t>hrs</a:t>
            </a:r>
            <a:r>
              <a:rPr lang="en-US" dirty="0" smtClean="0"/>
              <a:t>)</a:t>
            </a:r>
          </a:p>
          <a:p>
            <a:pPr lvl="1"/>
            <a:r>
              <a:rPr lang="en-US" dirty="0" smtClean="0"/>
              <a:t>Reading Research or Reviewing Articles (2.5 </a:t>
            </a:r>
            <a:r>
              <a:rPr lang="en-US" dirty="0" err="1" smtClean="0"/>
              <a:t>hrs</a:t>
            </a:r>
            <a:r>
              <a:rPr lang="en-US" dirty="0" smtClean="0"/>
              <a:t>)</a:t>
            </a:r>
          </a:p>
          <a:p>
            <a:pPr lvl="1"/>
            <a:r>
              <a:rPr lang="en-US" dirty="0" smtClean="0"/>
              <a:t>Obtaining In-depth Knowledge on a Subject (1.8 </a:t>
            </a:r>
            <a:r>
              <a:rPr lang="en-US" dirty="0" err="1" smtClean="0"/>
              <a:t>hrs</a:t>
            </a:r>
            <a:r>
              <a:rPr lang="en-US" dirty="0" smtClean="0"/>
              <a:t>)</a:t>
            </a:r>
          </a:p>
          <a:p>
            <a:endParaRPr lang="en-US" dirty="0" smtClean="0"/>
          </a:p>
          <a:p>
            <a:r>
              <a:rPr lang="en-US" dirty="0" smtClean="0"/>
              <a:t>It’s quite a long time.</a:t>
            </a:r>
            <a:r>
              <a:rPr lang="en-US" baseline="0" dirty="0" smtClean="0"/>
              <a:t> Researcher could have used this time doing more valuable things. For example doing more experiments and testing their ideas. And it’s the researchers’ challenge. </a:t>
            </a:r>
            <a:endParaRPr lang="en-US" dirty="0"/>
          </a:p>
        </p:txBody>
      </p:sp>
      <p:sp>
        <p:nvSpPr>
          <p:cNvPr id="4" name="Slide Number Placeholder 3"/>
          <p:cNvSpPr>
            <a:spLocks noGrp="1"/>
          </p:cNvSpPr>
          <p:nvPr>
            <p:ph type="sldNum" sz="quarter" idx="10"/>
          </p:nvPr>
        </p:nvSpPr>
        <p:spPr/>
        <p:txBody>
          <a:bodyPr/>
          <a:lstStyle/>
          <a:p>
            <a:fld id="{E6D63785-1590-4A3F-9C49-26F7603D293D}" type="slidenum">
              <a:rPr lang="en-US" smtClean="0"/>
              <a:t>10</a:t>
            </a:fld>
            <a:endParaRPr lang="en-US"/>
          </a:p>
        </p:txBody>
      </p:sp>
    </p:spTree>
    <p:extLst>
      <p:ext uri="{BB962C8B-B14F-4D97-AF65-F5344CB8AC3E}">
        <p14:creationId xmlns:p14="http://schemas.microsoft.com/office/powerpoint/2010/main" val="1182811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Facing the situation,</a:t>
            </a:r>
            <a:r>
              <a:rPr lang="en-US" baseline="0" dirty="0" smtClean="0"/>
              <a:t> most of you guys want our platform simper, smarter, and more comprehensive.</a:t>
            </a:r>
          </a:p>
          <a:p>
            <a:r>
              <a:rPr lang="en-US" baseline="0" dirty="0" smtClean="0"/>
              <a:t>Good news for you, our SD platform is simper, smarter, and more comprehensive. </a:t>
            </a:r>
          </a:p>
          <a:p>
            <a:r>
              <a:rPr lang="en-US" baseline="0" dirty="0" smtClean="0"/>
              <a:t>We could help you to be more efficient more effective and more informed.</a:t>
            </a:r>
            <a:endParaRPr lang="en-US" dirty="0"/>
          </a:p>
        </p:txBody>
      </p:sp>
      <p:sp>
        <p:nvSpPr>
          <p:cNvPr id="4" name="Slide Number Placeholder 3"/>
          <p:cNvSpPr>
            <a:spLocks noGrp="1"/>
          </p:cNvSpPr>
          <p:nvPr>
            <p:ph type="sldNum" sz="quarter" idx="10"/>
          </p:nvPr>
        </p:nvSpPr>
        <p:spPr/>
        <p:txBody>
          <a:bodyPr/>
          <a:lstStyle/>
          <a:p>
            <a:fld id="{6008B1E7-8E26-4777-B91A-2B1DE3050235}" type="slidenum">
              <a:rPr lang="en-GB" smtClean="0"/>
              <a:t>11</a:t>
            </a:fld>
            <a:endParaRPr lang="en-GB"/>
          </a:p>
        </p:txBody>
      </p:sp>
    </p:spTree>
    <p:extLst>
      <p:ext uri="{BB962C8B-B14F-4D97-AF65-F5344CB8AC3E}">
        <p14:creationId xmlns:p14="http://schemas.microsoft.com/office/powerpoint/2010/main" val="3422749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ScienceDirect Platform is a modern intelligent data base. </a:t>
            </a:r>
          </a:p>
          <a:p>
            <a:r>
              <a:rPr lang="en-US" baseline="0" dirty="0" smtClean="0"/>
              <a:t>For a Modern Literature Data Base, four basic Features should available.</a:t>
            </a:r>
          </a:p>
          <a:p>
            <a:r>
              <a:rPr lang="en-US" baseline="0" dirty="0" smtClean="0"/>
              <a:t>It could help to discover, </a:t>
            </a:r>
          </a:p>
          <a:p>
            <a:r>
              <a:rPr lang="en-US" baseline="0" dirty="0" smtClean="0"/>
              <a:t>it could keep you informed of the latest news. </a:t>
            </a:r>
          </a:p>
          <a:p>
            <a:r>
              <a:rPr lang="en-US" baseline="0" dirty="0" smtClean="0"/>
              <a:t>It shows you the detailed information. </a:t>
            </a:r>
          </a:p>
          <a:p>
            <a:r>
              <a:rPr lang="en-US" baseline="0" dirty="0" smtClean="0"/>
              <a:t>And It’s convenient. </a:t>
            </a:r>
            <a:endParaRPr lang="en-US" dirty="0"/>
          </a:p>
        </p:txBody>
      </p:sp>
      <p:sp>
        <p:nvSpPr>
          <p:cNvPr id="4" name="Slide Number Placeholder 3"/>
          <p:cNvSpPr>
            <a:spLocks noGrp="1"/>
          </p:cNvSpPr>
          <p:nvPr>
            <p:ph type="sldNum" sz="quarter" idx="10"/>
          </p:nvPr>
        </p:nvSpPr>
        <p:spPr/>
        <p:txBody>
          <a:bodyPr/>
          <a:lstStyle/>
          <a:p>
            <a:fld id="{6008B1E7-8E26-4777-B91A-2B1DE305023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609699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slideMaster" Target="../slideMasters/slideMaster9.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slideMaster" Target="../slideMasters/slideMaster10.xml"/><Relationship Id="rId10" Type="http://schemas.openxmlformats.org/officeDocument/2006/relationships/tags" Target="../tags/tag38.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slideMaster" Target="../slideMasters/slideMaster11.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Master" Target="../slideMasters/slideMaster2.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jp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815953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smtClean="0"/>
              <a:t>Subtitle of Presentation</a:t>
            </a:r>
            <a:endParaRPr lang="en-US" dirty="0"/>
          </a:p>
        </p:txBody>
      </p:sp>
      <p:pic>
        <p:nvPicPr>
          <p:cNvPr id="8" name="Picture 7" descr="placeholder-horizontal.png"/>
          <p:cNvPicPr>
            <a:picLocks noChangeAspect="1"/>
          </p:cNvPicPr>
          <p:nvPr userDrawn="1"/>
        </p:nvPicPr>
        <p:blipFill>
          <a:blip r:embed="rId3"/>
          <a:stretch>
            <a:fillRect/>
          </a:stretch>
        </p:blipFill>
        <p:spPr>
          <a:xfrm>
            <a:off x="-608" y="1768138"/>
            <a:ext cx="9144000" cy="4133088"/>
          </a:xfrm>
          <a:prstGeom prst="rect">
            <a:avLst/>
          </a:prstGeom>
        </p:spPr>
      </p:pic>
    </p:spTree>
    <p:extLst>
      <p:ext uri="{BB962C8B-B14F-4D97-AF65-F5344CB8AC3E}">
        <p14:creationId xmlns:p14="http://schemas.microsoft.com/office/powerpoint/2010/main" val="16361933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211847418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863570686"/>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74765200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Georgia" pitchFamily="18" charset="0"/>
              </a:defRPr>
            </a:lvl1pPr>
          </a:lstStyle>
          <a:p>
            <a:r>
              <a:rPr lang="nl-NL" dirty="0" smtClean="0"/>
              <a:t>Klik om de stijl te bewerken</a:t>
            </a:r>
            <a:endParaRPr lang="en-GB" dirty="0"/>
          </a:p>
        </p:txBody>
      </p:sp>
      <p:sp>
        <p:nvSpPr>
          <p:cNvPr id="3" name="Tijdelijke aanduiding voor inhoud 2"/>
          <p:cNvSpPr>
            <a:spLocks noGrp="1"/>
          </p:cNvSpPr>
          <p:nvPr>
            <p:ph idx="1"/>
          </p:nvPr>
        </p:nvSpPr>
        <p:spPr>
          <a:xfrm>
            <a:off x="457200" y="1600200"/>
            <a:ext cx="8229600" cy="4525963"/>
          </a:xfrm>
          <a:prstGeom prst="rect">
            <a:avLst/>
          </a:prstGeom>
        </p:spPr>
        <p:txBody>
          <a:bodyPr>
            <a:normAutofit/>
          </a:bodyPr>
          <a:lstStyle>
            <a:lvl1pPr marL="285750" indent="-285750" algn="l" defTabSz="457200" rtl="0" eaLnBrk="1" latinLnBrk="0" hangingPunct="1">
              <a:spcBef>
                <a:spcPct val="20000"/>
              </a:spcBef>
              <a:buClr>
                <a:srgbClr val="FF9900"/>
              </a:buClr>
              <a:buFont typeface="Arial" pitchFamily="34" charset="0"/>
              <a:buChar char="•"/>
              <a:defRPr lang="nl-NL" sz="2000" kern="1200" dirty="0" smtClean="0">
                <a:solidFill>
                  <a:srgbClr val="53565A"/>
                </a:solidFill>
                <a:latin typeface="Arial"/>
                <a:ea typeface="+mn-ea"/>
                <a:cs typeface="Arial"/>
              </a:defRPr>
            </a:lvl1pPr>
            <a:lvl2pPr marL="742950" indent="-285750" algn="l" defTabSz="457200" rtl="0" eaLnBrk="1" latinLnBrk="0" hangingPunct="1">
              <a:spcBef>
                <a:spcPct val="20000"/>
              </a:spcBef>
              <a:buClr>
                <a:srgbClr val="FF9900"/>
              </a:buClr>
              <a:buSzPct val="75000"/>
              <a:buFont typeface="Georgia" pitchFamily="18" charset="0"/>
              <a:buChar char="─"/>
              <a:defRPr lang="nl-NL" sz="2000" kern="1200" dirty="0" smtClean="0">
                <a:solidFill>
                  <a:srgbClr val="53565A"/>
                </a:solidFill>
                <a:latin typeface="Arial"/>
                <a:ea typeface="+mn-ea"/>
                <a:cs typeface="Arial"/>
              </a:defRPr>
            </a:lvl2pPr>
            <a:lvl3pPr marL="1143000" indent="-228600" algn="l" defTabSz="457200" rtl="0" eaLnBrk="1" latinLnBrk="0" hangingPunct="1">
              <a:spcBef>
                <a:spcPct val="20000"/>
              </a:spcBef>
              <a:buClr>
                <a:srgbClr val="FF9900"/>
              </a:buClr>
              <a:buSzPct val="75000"/>
              <a:buFont typeface="Georgia" pitchFamily="18" charset="0"/>
              <a:buChar char="─"/>
              <a:defRPr lang="nl-NL" sz="2000" kern="1200" dirty="0" smtClean="0">
                <a:solidFill>
                  <a:srgbClr val="53565A"/>
                </a:solidFill>
                <a:latin typeface="Arial"/>
                <a:ea typeface="+mn-ea"/>
                <a:cs typeface="Arial"/>
              </a:defRPr>
            </a:lvl3pPr>
            <a:lvl4pPr marL="1600200" indent="-228600" algn="l" defTabSz="457200" rtl="0" eaLnBrk="1" latinLnBrk="0" hangingPunct="1">
              <a:spcBef>
                <a:spcPct val="20000"/>
              </a:spcBef>
              <a:buClr>
                <a:srgbClr val="FF9900"/>
              </a:buClr>
              <a:buSzPct val="75000"/>
              <a:buFont typeface="Georgia" pitchFamily="18" charset="0"/>
              <a:buChar char="─"/>
              <a:defRPr lang="nl-NL" sz="2000" kern="1200" dirty="0" smtClean="0">
                <a:solidFill>
                  <a:srgbClr val="53565A"/>
                </a:solidFill>
                <a:latin typeface="Arial"/>
                <a:ea typeface="+mn-ea"/>
                <a:cs typeface="Arial"/>
              </a:defRPr>
            </a:lvl4pPr>
            <a:lvl5pPr marL="2057400" indent="-228600" algn="l" defTabSz="457200" rtl="0" eaLnBrk="1" latinLnBrk="0" hangingPunct="1">
              <a:spcBef>
                <a:spcPct val="20000"/>
              </a:spcBef>
              <a:buClr>
                <a:srgbClr val="FF9900"/>
              </a:buClr>
              <a:buSzPct val="75000"/>
              <a:buFont typeface="Georgia" pitchFamily="18" charset="0"/>
              <a:buChar char="─"/>
              <a:defRPr lang="en-GB" sz="2000" kern="1200" dirty="0">
                <a:solidFill>
                  <a:srgbClr val="53565A"/>
                </a:solidFill>
                <a:latin typeface="Arial"/>
                <a:ea typeface="+mn-ea"/>
                <a:cs typeface="Arial"/>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GB" dirty="0"/>
          </a:p>
        </p:txBody>
      </p:sp>
      <p:sp>
        <p:nvSpPr>
          <p:cNvPr id="4" name="Rectangle 8"/>
          <p:cNvSpPr>
            <a:spLocks noGrp="1" noChangeArrowheads="1"/>
          </p:cNvSpPr>
          <p:nvPr>
            <p:ph type="sldNum" sz="quarter" idx="10"/>
          </p:nvPr>
        </p:nvSpPr>
        <p:spPr>
          <a:xfrm>
            <a:off x="6324600" y="6607175"/>
            <a:ext cx="2743200" cy="228600"/>
          </a:xfrm>
          <a:prstGeom prst="rect">
            <a:avLst/>
          </a:prstGeom>
        </p:spPr>
        <p:txBody>
          <a:bodyPr/>
          <a:lstStyle>
            <a:lvl1pPr algn="r">
              <a:defRPr sz="1000">
                <a:latin typeface="Georgia" pitchFamily="18" charset="0"/>
              </a:defRPr>
            </a:lvl1pPr>
          </a:lstStyle>
          <a:p>
            <a:pPr>
              <a:defRPr/>
            </a:pPr>
            <a:fld id="{A5C3B416-0B9A-4BB0-9080-E160854E75BD}" type="slidenum">
              <a:rPr lang="en-GB" smtClean="0">
                <a:solidFill>
                  <a:srgbClr val="53565A"/>
                </a:solidFill>
              </a:rPr>
              <a:pPr>
                <a:defRPr/>
              </a:pPr>
              <a:t>‹#›</a:t>
            </a:fld>
            <a:endParaRPr lang="en-GB" dirty="0">
              <a:solidFill>
                <a:srgbClr val="53565A"/>
              </a:solidFill>
            </a:endParaRPr>
          </a:p>
        </p:txBody>
      </p:sp>
    </p:spTree>
    <p:extLst>
      <p:ext uri="{BB962C8B-B14F-4D97-AF65-F5344CB8AC3E}">
        <p14:creationId xmlns:p14="http://schemas.microsoft.com/office/powerpoint/2010/main" val="2675273820"/>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83B19C37-8DE2-4976-85C3-15CDD1BDF318}" type="datetime1">
              <a:rPr lang="en-US" smtClean="0">
                <a:solidFill>
                  <a:srgbClr val="53565A"/>
                </a:solidFill>
              </a:rPr>
              <a:pPr defTabSz="914400" fontAlgn="base">
                <a:spcBef>
                  <a:spcPct val="0"/>
                </a:spcBef>
                <a:spcAft>
                  <a:spcPct val="0"/>
                </a:spcAft>
              </a:pPr>
              <a:t>5/31/2017</a:t>
            </a:fld>
            <a:endParaRPr lang="en-US" dirty="0">
              <a:solidFill>
                <a:srgbClr val="53565A"/>
              </a:solidFill>
            </a:endParaRPr>
          </a:p>
        </p:txBody>
      </p:sp>
      <p:sp>
        <p:nvSpPr>
          <p:cNvPr id="12" name="Footer Placeholder 11"/>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dirty="0">
              <a:solidFill>
                <a:srgbClr val="53565A"/>
              </a:solidFill>
            </a:endParaRPr>
          </a:p>
        </p:txBody>
      </p:sp>
      <p:sp>
        <p:nvSpPr>
          <p:cNvPr id="7" name="Title 1"/>
          <p:cNvSpPr>
            <a:spLocks noGrp="1"/>
          </p:cNvSpPr>
          <p:nvPr>
            <p:ph type="title"/>
          </p:nvPr>
        </p:nvSpPr>
        <p:spPr>
          <a:xfrm>
            <a:off x="228600" y="299250"/>
            <a:ext cx="8686800" cy="850106"/>
          </a:xfrm>
        </p:spPr>
        <p:txBody>
          <a:bodyPr lIns="0" tIns="0" rIns="0" bIns="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1398509456"/>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 Option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3" cy="6857432"/>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5" name="Text Placeholder 4"/>
          <p:cNvSpPr>
            <a:spLocks noGrp="1"/>
          </p:cNvSpPr>
          <p:nvPr>
            <p:ph type="body" sz="quarter" idx="14"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7" name="TextBox 6"/>
          <p:cNvSpPr txBox="1"/>
          <p:nvPr userDrawn="1"/>
        </p:nvSpPr>
        <p:spPr>
          <a:xfrm>
            <a:off x="252412" y="4400662"/>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1" name="Text Placeholder 4"/>
          <p:cNvSpPr>
            <a:spLocks noGrp="1"/>
          </p:cNvSpPr>
          <p:nvPr>
            <p:ph type="body" sz="quarter" idx="15"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2" name="TextBox 11"/>
          <p:cNvSpPr txBox="1"/>
          <p:nvPr userDrawn="1"/>
        </p:nvSpPr>
        <p:spPr>
          <a:xfrm>
            <a:off x="249691" y="4577554"/>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937325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Option 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3" cy="6857432"/>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4" name="Picture Placeholder 3"/>
          <p:cNvSpPr>
            <a:spLocks noGrp="1"/>
          </p:cNvSpPr>
          <p:nvPr>
            <p:ph type="pic" sz="quarter" idx="16" hasCustomPrompt="1"/>
          </p:nvPr>
        </p:nvSpPr>
        <p:spPr>
          <a:xfrm>
            <a:off x="6834188" y="642938"/>
            <a:ext cx="1093787" cy="301625"/>
          </a:xfrm>
          <a:prstGeom prst="rect">
            <a:avLst/>
          </a:prstGeom>
        </p:spPr>
        <p:txBody>
          <a:bodyPr anchor="ctr">
            <a:noAutofit/>
          </a:bodyPr>
          <a:lstStyle>
            <a:lvl1pPr marL="0" indent="0">
              <a:buNone/>
              <a:defRPr sz="900">
                <a:latin typeface="Arial" panose="020B0604020202020204" pitchFamily="34" charset="0"/>
                <a:cs typeface="Arial" panose="020B0604020202020204" pitchFamily="34" charset="0"/>
              </a:defRPr>
            </a:lvl1pPr>
          </a:lstStyle>
          <a:p>
            <a:r>
              <a:rPr lang="en-US" dirty="0" smtClean="0"/>
              <a:t>Click to Insert Logo</a:t>
            </a:r>
            <a:br>
              <a:rPr lang="en-US" dirty="0" smtClean="0"/>
            </a:br>
            <a:r>
              <a:rPr lang="en-US" dirty="0" smtClean="0"/>
              <a:t>(Adjust as needed)</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80773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ver Option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378" y="283"/>
            <a:ext cx="9143243" cy="6857432"/>
          </a:xfrm>
          <a:prstGeom prst="rect">
            <a:avLst/>
          </a:prstGeom>
        </p:spPr>
      </p:pic>
      <p:sp>
        <p:nvSpPr>
          <p:cNvPr id="2" name="Title 1"/>
          <p:cNvSpPr>
            <a:spLocks noGrp="1"/>
          </p:cNvSpPr>
          <p:nvPr>
            <p:ph type="ctrTitle" hasCustomPrompt="1"/>
          </p:nvPr>
        </p:nvSpPr>
        <p:spPr>
          <a:xfrm>
            <a:off x="715055" y="310026"/>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722539" y="1065217"/>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78092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Option 4">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378" y="283"/>
            <a:ext cx="9143242" cy="6857432"/>
          </a:xfrm>
          <a:prstGeom prst="rect">
            <a:avLst/>
          </a:prstGeom>
        </p:spPr>
      </p:pic>
      <p:sp>
        <p:nvSpPr>
          <p:cNvPr id="14" name="Title 1"/>
          <p:cNvSpPr txBox="1">
            <a:spLocks/>
          </p:cNvSpPr>
          <p:nvPr userDrawn="1"/>
        </p:nvSpPr>
        <p:spPr>
          <a:xfrm>
            <a:off x="244928" y="2910351"/>
            <a:ext cx="7772400" cy="7227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b="1" kern="120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solidFill>
                  <a:srgbClr val="FFFFFF"/>
                </a:solidFill>
              </a:rPr>
              <a:t>Cover Slide Title</a:t>
            </a:r>
            <a:br>
              <a:rPr lang="en-US" dirty="0" smtClean="0">
                <a:solidFill>
                  <a:srgbClr val="FFFFFF"/>
                </a:solidFill>
              </a:rPr>
            </a:br>
            <a:r>
              <a:rPr lang="en-US" dirty="0" smtClean="0">
                <a:solidFill>
                  <a:srgbClr val="FFFFFF"/>
                </a:solidFill>
              </a:rPr>
              <a:t>Second Line If Necessary</a:t>
            </a:r>
            <a:endParaRPr lang="en-US" dirty="0">
              <a:solidFill>
                <a:srgbClr val="FFFFFF"/>
              </a:solidFill>
            </a:endParaRPr>
          </a:p>
        </p:txBody>
      </p:sp>
      <p:sp>
        <p:nvSpPr>
          <p:cNvPr id="15" name="Text Placeholder 8"/>
          <p:cNvSpPr>
            <a:spLocks noGrp="1"/>
          </p:cNvSpPr>
          <p:nvPr>
            <p:ph type="body" sz="quarter" idx="16"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6" name="Text Placeholder 4"/>
          <p:cNvSpPr>
            <a:spLocks noGrp="1"/>
          </p:cNvSpPr>
          <p:nvPr>
            <p:ph type="body" sz="quarter" idx="17"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7" name="TextBox 16"/>
          <p:cNvSpPr txBox="1"/>
          <p:nvPr userDrawn="1"/>
        </p:nvSpPr>
        <p:spPr>
          <a:xfrm>
            <a:off x="252412" y="4400662"/>
            <a:ext cx="1094014" cy="215444"/>
          </a:xfrm>
          <a:prstGeom prst="rect">
            <a:avLst/>
          </a:prstGeom>
          <a:noFill/>
        </p:spPr>
        <p:txBody>
          <a:bodyPr wrap="square" rtlCol="0">
            <a:spAutoFit/>
          </a:bodyPr>
          <a:lstStyle/>
          <a:p>
            <a:pPr defTabSz="914400"/>
            <a:r>
              <a:rPr lang="en-US" sz="800" dirty="0" smtClean="0">
                <a:solidFill>
                  <a:srgbClr val="FFFFFF"/>
                </a:solidFill>
                <a:latin typeface="Arial" panose="020B0604020202020204" pitchFamily="34" charset="0"/>
                <a:cs typeface="Arial" panose="020B0604020202020204" pitchFamily="34" charset="0"/>
              </a:rPr>
              <a:t>Presented By</a:t>
            </a:r>
            <a:endParaRPr lang="en-US" sz="800" dirty="0">
              <a:solidFill>
                <a:srgbClr val="FFFFFF"/>
              </a:solidFill>
              <a:latin typeface="Arial" panose="020B0604020202020204" pitchFamily="34" charset="0"/>
              <a:cs typeface="Arial" panose="020B0604020202020204" pitchFamily="34" charset="0"/>
            </a:endParaRPr>
          </a:p>
        </p:txBody>
      </p:sp>
      <p:sp>
        <p:nvSpPr>
          <p:cNvPr id="18" name="Text Placeholder 4"/>
          <p:cNvSpPr>
            <a:spLocks noGrp="1"/>
          </p:cNvSpPr>
          <p:nvPr>
            <p:ph type="body" sz="quarter" idx="18"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smtClean="0"/>
              <a:t>XX_XX_XX</a:t>
            </a:r>
          </a:p>
        </p:txBody>
      </p:sp>
      <p:sp>
        <p:nvSpPr>
          <p:cNvPr id="19" name="TextBox 18"/>
          <p:cNvSpPr txBox="1"/>
          <p:nvPr userDrawn="1"/>
        </p:nvSpPr>
        <p:spPr>
          <a:xfrm>
            <a:off x="249691" y="4577554"/>
            <a:ext cx="1094014" cy="215444"/>
          </a:xfrm>
          <a:prstGeom prst="rect">
            <a:avLst/>
          </a:prstGeom>
          <a:noFill/>
        </p:spPr>
        <p:txBody>
          <a:bodyPr wrap="square" rtlCol="0">
            <a:spAutoFit/>
          </a:bodyPr>
          <a:lstStyle/>
          <a:p>
            <a:pPr defTabSz="914400"/>
            <a:r>
              <a:rPr lang="en-US" sz="800" dirty="0" smtClean="0">
                <a:solidFill>
                  <a:srgbClr val="FFFFFF"/>
                </a:solidFill>
                <a:latin typeface="Arial" panose="020B0604020202020204" pitchFamily="34" charset="0"/>
                <a:cs typeface="Arial" panose="020B0604020202020204" pitchFamily="34" charset="0"/>
              </a:rPr>
              <a:t>Date</a:t>
            </a:r>
            <a:endParaRPr lang="en-US" sz="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11743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Break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378" y="283"/>
            <a:ext cx="9143243" cy="6857432"/>
          </a:xfrm>
          <a:prstGeom prst="rect">
            <a:avLst/>
          </a:prstGeom>
        </p:spPr>
      </p:pic>
      <p:sp>
        <p:nvSpPr>
          <p:cNvPr id="2" name="Title 1"/>
          <p:cNvSpPr>
            <a:spLocks noGrp="1"/>
          </p:cNvSpPr>
          <p:nvPr>
            <p:ph type="ctrTitle" hasCustomPrompt="1"/>
          </p:nvPr>
        </p:nvSpPr>
        <p:spPr>
          <a:xfrm>
            <a:off x="715055" y="1728080"/>
            <a:ext cx="7772400" cy="503491"/>
          </a:xfrm>
        </p:spPr>
        <p:txBody>
          <a:bodyPr anchor="t">
            <a:noAutofit/>
          </a:bodyPr>
          <a:lstStyle>
            <a:lvl1pPr algn="l">
              <a:defRPr sz="28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Section Title</a:t>
            </a:r>
            <a:endParaRPr lang="en-US" dirty="0"/>
          </a:p>
        </p:txBody>
      </p:sp>
      <p:sp>
        <p:nvSpPr>
          <p:cNvPr id="6" name="Content Placeholder 5"/>
          <p:cNvSpPr>
            <a:spLocks noGrp="1"/>
          </p:cNvSpPr>
          <p:nvPr>
            <p:ph sz="quarter" idx="16" hasCustomPrompt="1"/>
          </p:nvPr>
        </p:nvSpPr>
        <p:spPr>
          <a:xfrm>
            <a:off x="714375" y="2318657"/>
            <a:ext cx="4567918" cy="2343150"/>
          </a:xfrm>
        </p:spPr>
        <p:txBody>
          <a:bodyPr>
            <a:normAutofit/>
          </a:bodyPr>
          <a:lstStyle>
            <a:lvl1pPr marL="0" indent="0">
              <a:buNone/>
              <a:defRPr sz="2000" b="0" baseline="0">
                <a:solidFill>
                  <a:schemeClr val="bg1"/>
                </a:solidFill>
              </a:defRPr>
            </a:lvl1pPr>
          </a:lstStyle>
          <a:p>
            <a:pPr lvl="0"/>
            <a:r>
              <a:rPr lang="en-US" dirty="0" smtClean="0"/>
              <a:t>Add Section title text here</a:t>
            </a:r>
            <a:endParaRPr lang="en-US" dirty="0"/>
          </a:p>
        </p:txBody>
      </p:sp>
    </p:spTree>
    <p:extLst>
      <p:ext uri="{BB962C8B-B14F-4D97-AF65-F5344CB8AC3E}">
        <p14:creationId xmlns:p14="http://schemas.microsoft.com/office/powerpoint/2010/main" val="97640901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91497"/>
            <a:ext cx="9144608" cy="6566503"/>
          </a:xfrm>
          <a:prstGeom prst="rect">
            <a:avLst/>
          </a:prstGeom>
        </p:spPr>
      </p:pic>
      <p:pic>
        <p:nvPicPr>
          <p:cNvPr id="11" name="Picture 10"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0"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Tree>
    <p:extLst>
      <p:ext uri="{BB962C8B-B14F-4D97-AF65-F5344CB8AC3E}">
        <p14:creationId xmlns:p14="http://schemas.microsoft.com/office/powerpoint/2010/main" val="27770376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Text &amp;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10404"/>
            <a:ext cx="3502478" cy="4798560"/>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4759325" y="1610634"/>
            <a:ext cx="4384675" cy="4798316"/>
          </a:xfrm>
        </p:spPr>
        <p:txBody>
          <a:bodyPr/>
          <a:lstStyle/>
          <a:p>
            <a:endParaRPr lang="en-US"/>
          </a:p>
        </p:txBody>
      </p:sp>
    </p:spTree>
    <p:extLst>
      <p:ext uri="{BB962C8B-B14F-4D97-AF65-F5344CB8AC3E}">
        <p14:creationId xmlns:p14="http://schemas.microsoft.com/office/powerpoint/2010/main" val="58744928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Three Pho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1093790" y="1604739"/>
            <a:ext cx="2166479" cy="1799770"/>
          </a:xfrm>
        </p:spPr>
        <p:txBody>
          <a:bodyPr/>
          <a:lstStyle/>
          <a:p>
            <a:endParaRPr lang="en-US"/>
          </a:p>
        </p:txBody>
      </p:sp>
      <p:sp>
        <p:nvSpPr>
          <p:cNvPr id="7" name="Picture Placeholder 3"/>
          <p:cNvSpPr>
            <a:spLocks noGrp="1"/>
          </p:cNvSpPr>
          <p:nvPr>
            <p:ph type="pic" sz="quarter" idx="12"/>
          </p:nvPr>
        </p:nvSpPr>
        <p:spPr>
          <a:xfrm>
            <a:off x="3450546" y="1604739"/>
            <a:ext cx="2166479" cy="1799770"/>
          </a:xfrm>
        </p:spPr>
        <p:txBody>
          <a:bodyPr/>
          <a:lstStyle/>
          <a:p>
            <a:endParaRPr lang="en-US"/>
          </a:p>
        </p:txBody>
      </p:sp>
      <p:sp>
        <p:nvSpPr>
          <p:cNvPr id="8" name="Picture Placeholder 3"/>
          <p:cNvSpPr>
            <a:spLocks noGrp="1"/>
          </p:cNvSpPr>
          <p:nvPr>
            <p:ph type="pic" sz="quarter" idx="13"/>
          </p:nvPr>
        </p:nvSpPr>
        <p:spPr>
          <a:xfrm>
            <a:off x="5793699" y="1604738"/>
            <a:ext cx="2166479" cy="1799770"/>
          </a:xfrm>
        </p:spPr>
        <p:txBody>
          <a:bodyPr/>
          <a:lstStyle/>
          <a:p>
            <a:endParaRPr lang="en-US"/>
          </a:p>
        </p:txBody>
      </p:sp>
      <p:sp>
        <p:nvSpPr>
          <p:cNvPr id="9" name="Content Placeholder 2"/>
          <p:cNvSpPr>
            <a:spLocks noGrp="1"/>
          </p:cNvSpPr>
          <p:nvPr>
            <p:ph idx="14"/>
          </p:nvPr>
        </p:nvSpPr>
        <p:spPr>
          <a:xfrm>
            <a:off x="3450544"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0" name="Content Placeholder 2"/>
          <p:cNvSpPr>
            <a:spLocks noGrp="1"/>
          </p:cNvSpPr>
          <p:nvPr>
            <p:ph idx="15"/>
          </p:nvPr>
        </p:nvSpPr>
        <p:spPr>
          <a:xfrm>
            <a:off x="5793697"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476181006"/>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Two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4"/>
            <a:ext cx="3706812" cy="4803779"/>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6" name="Content Placeholder 2"/>
          <p:cNvSpPr>
            <a:spLocks noGrp="1"/>
          </p:cNvSpPr>
          <p:nvPr>
            <p:ph idx="11"/>
          </p:nvPr>
        </p:nvSpPr>
        <p:spPr>
          <a:xfrm>
            <a:off x="4816476" y="1605184"/>
            <a:ext cx="3706812" cy="4803779"/>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7607101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All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8"/>
            <a:ext cx="7429500" cy="4803776"/>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Tree>
    <p:extLst>
      <p:ext uri="{BB962C8B-B14F-4D97-AF65-F5344CB8AC3E}">
        <p14:creationId xmlns:p14="http://schemas.microsoft.com/office/powerpoint/2010/main" val="296836434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Author Quo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93788" y="1804309"/>
            <a:ext cx="5543776" cy="3224891"/>
          </a:xfrm>
          <a:prstGeom prst="rect">
            <a:avLst/>
          </a:prstGeom>
        </p:spPr>
        <p:txBody>
          <a:bodyPr>
            <a:normAutofit/>
          </a:bodyPr>
          <a:lstStyle>
            <a:lvl1pPr marL="0" indent="0">
              <a:buFontTx/>
              <a:buNone/>
              <a:defRPr sz="2600" b="0" i="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6" name="Text Placeholder 13"/>
          <p:cNvSpPr>
            <a:spLocks noGrp="1"/>
          </p:cNvSpPr>
          <p:nvPr>
            <p:ph type="body" sz="quarter" idx="11" hasCustomPrompt="1"/>
          </p:nvPr>
        </p:nvSpPr>
        <p:spPr>
          <a:xfrm>
            <a:off x="1093788" y="1240517"/>
            <a:ext cx="7429500" cy="285750"/>
          </a:xfrm>
        </p:spPr>
        <p:txBody>
          <a:bodyPr>
            <a:noAutofit/>
          </a:bodyPr>
          <a:lstStyle>
            <a:lvl1pPr marL="0" indent="0">
              <a:buNone/>
              <a:defRPr sz="1400" b="0" baseline="0">
                <a:solidFill>
                  <a:srgbClr val="007398"/>
                </a:solidFill>
                <a:latin typeface="Arial" panose="020B0604020202020204" pitchFamily="34" charset="0"/>
                <a:cs typeface="Arial" panose="020B0604020202020204" pitchFamily="34" charset="0"/>
              </a:defRPr>
            </a:lvl1pPr>
          </a:lstStyle>
          <a:p>
            <a:pPr lvl="0"/>
            <a:r>
              <a:rPr lang="en-US" dirty="0" smtClean="0"/>
              <a:t>Subtitle of Slide</a:t>
            </a:r>
            <a:endParaRPr lang="en-US" dirty="0"/>
          </a:p>
        </p:txBody>
      </p:sp>
      <p:sp>
        <p:nvSpPr>
          <p:cNvPr id="7" name="Text Placeholder 13"/>
          <p:cNvSpPr>
            <a:spLocks noGrp="1"/>
          </p:cNvSpPr>
          <p:nvPr>
            <p:ph type="body" sz="quarter" idx="12" hasCustomPrompt="1"/>
          </p:nvPr>
        </p:nvSpPr>
        <p:spPr>
          <a:xfrm>
            <a:off x="1093788" y="5132159"/>
            <a:ext cx="7429500" cy="285750"/>
          </a:xfrm>
        </p:spPr>
        <p:txBody>
          <a:bodyPr>
            <a:noAutofit/>
          </a:bodyPr>
          <a:lstStyle>
            <a:lvl1pPr marL="0" indent="0">
              <a:buNone/>
              <a:defRPr sz="1200" b="1" baseline="0">
                <a:solidFill>
                  <a:schemeClr val="tx1"/>
                </a:solidFill>
                <a:latin typeface="Arial" panose="020B0604020202020204" pitchFamily="34" charset="0"/>
                <a:cs typeface="Arial" panose="020B0604020202020204" pitchFamily="34" charset="0"/>
              </a:defRPr>
            </a:lvl1pPr>
          </a:lstStyle>
          <a:p>
            <a:pPr lvl="0"/>
            <a:r>
              <a:rPr lang="en-US" dirty="0" smtClean="0"/>
              <a:t>Author Name</a:t>
            </a:r>
            <a:endParaRPr lang="en-US" dirty="0"/>
          </a:p>
        </p:txBody>
      </p:sp>
      <p:sp>
        <p:nvSpPr>
          <p:cNvPr id="8" name="Text Placeholder 13"/>
          <p:cNvSpPr>
            <a:spLocks noGrp="1"/>
          </p:cNvSpPr>
          <p:nvPr>
            <p:ph type="body" sz="quarter" idx="13"/>
          </p:nvPr>
        </p:nvSpPr>
        <p:spPr>
          <a:xfrm>
            <a:off x="1093788" y="5352143"/>
            <a:ext cx="7429500" cy="285750"/>
          </a:xfrm>
        </p:spPr>
        <p:txBody>
          <a:bodyPr>
            <a:noAutofit/>
          </a:bodyPr>
          <a:lstStyle>
            <a:lvl1pPr marL="0" indent="0">
              <a:buNone/>
              <a:defRPr sz="1200" b="0" baseline="0">
                <a:solidFill>
                  <a:srgbClr val="75787B"/>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11010804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Full Page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5894615"/>
            <a:ext cx="7429500" cy="759278"/>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0" y="1445079"/>
            <a:ext cx="9144000" cy="4278085"/>
          </a:xfr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75816771"/>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6" name="Chart Placeholder 15"/>
          <p:cNvSpPr>
            <a:spLocks noGrp="1"/>
          </p:cNvSpPr>
          <p:nvPr>
            <p:ph type="chart" sz="quarter" idx="13"/>
          </p:nvPr>
        </p:nvSpPr>
        <p:spPr>
          <a:xfrm>
            <a:off x="228600" y="1524000"/>
            <a:ext cx="1828800" cy="1828800"/>
          </a:xfrm>
        </p:spPr>
        <p:txBody>
          <a:bodyPr/>
          <a:lstStyle>
            <a:lvl1pPr marL="0" indent="0">
              <a:buNone/>
              <a:defRPr/>
            </a:lvl1pPr>
          </a:lstStyle>
          <a:p>
            <a:endParaRPr lang="en-US" dirty="0"/>
          </a:p>
        </p:txBody>
      </p:sp>
      <p:sp>
        <p:nvSpPr>
          <p:cNvPr id="18" name="Chart Placeholder 17"/>
          <p:cNvSpPr>
            <a:spLocks noGrp="1"/>
          </p:cNvSpPr>
          <p:nvPr>
            <p:ph type="chart" sz="quarter" idx="14"/>
          </p:nvPr>
        </p:nvSpPr>
        <p:spPr>
          <a:xfrm>
            <a:off x="2209800" y="1828800"/>
            <a:ext cx="3352800" cy="3352800"/>
          </a:xfrm>
        </p:spPr>
        <p:txBody>
          <a:bodyPr/>
          <a:lstStyle/>
          <a:p>
            <a:endParaRPr lang="en-US"/>
          </a:p>
        </p:txBody>
      </p:sp>
      <p:sp>
        <p:nvSpPr>
          <p:cNvPr id="2" name="Title 1"/>
          <p:cNvSpPr>
            <a:spLocks noGrp="1"/>
          </p:cNvSpPr>
          <p:nvPr>
            <p:ph type="title"/>
          </p:nvPr>
        </p:nvSpPr>
        <p:spPr>
          <a:xfrm>
            <a:off x="228600" y="299250"/>
            <a:ext cx="8686800" cy="850106"/>
          </a:xfrm>
        </p:spPr>
        <p:txBody>
          <a:bodyPr lIns="0" tIns="0" rIns="0" bIns="0"/>
          <a:lstStyle>
            <a:lvl1pPr>
              <a:defRPr sz="2800"/>
            </a:lvl1pPr>
          </a:lstStyle>
          <a:p>
            <a:r>
              <a:rPr lang="en-US" dirty="0" smtClean="0"/>
              <a:t>Click to edit Master title style</a:t>
            </a:r>
            <a:endParaRPr lang="en-US" dirty="0"/>
          </a:p>
        </p:txBody>
      </p:sp>
      <p:sp>
        <p:nvSpPr>
          <p:cNvPr id="11" name="Date Placeholder 10"/>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83B19C37-8DE2-4976-85C3-15CDD1BDF318}" type="datetime1">
              <a:rPr lang="en-US" smtClean="0">
                <a:solidFill>
                  <a:srgbClr val="53565A"/>
                </a:solidFill>
              </a:rPr>
              <a:pPr defTabSz="914400" fontAlgn="base">
                <a:spcBef>
                  <a:spcPct val="0"/>
                </a:spcBef>
                <a:spcAft>
                  <a:spcPct val="0"/>
                </a:spcAft>
              </a:pPr>
              <a:t>5/31/2017</a:t>
            </a:fld>
            <a:endParaRPr lang="en-US" dirty="0">
              <a:solidFill>
                <a:srgbClr val="53565A"/>
              </a:solidFill>
            </a:endParaRPr>
          </a:p>
        </p:txBody>
      </p:sp>
      <p:sp>
        <p:nvSpPr>
          <p:cNvPr id="12" name="Footer Placeholder 11"/>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dirty="0">
              <a:solidFill>
                <a:srgbClr val="53565A"/>
              </a:solidFill>
            </a:endParaRPr>
          </a:p>
        </p:txBody>
      </p:sp>
      <p:sp>
        <p:nvSpPr>
          <p:cNvPr id="19" name="TextBox 18"/>
          <p:cNvSpPr txBox="1"/>
          <p:nvPr userDrawn="1"/>
        </p:nvSpPr>
        <p:spPr>
          <a:xfrm>
            <a:off x="228600" y="1066800"/>
            <a:ext cx="1828800" cy="523220"/>
          </a:xfrm>
          <a:prstGeom prst="rect">
            <a:avLst/>
          </a:prstGeom>
          <a:noFill/>
        </p:spPr>
        <p:txBody>
          <a:bodyPr wrap="square" rtlCol="0">
            <a:spAutoFit/>
          </a:bodyPr>
          <a:lstStyle/>
          <a:p>
            <a:pPr algn="ctr" defTabSz="914400">
              <a:defRPr sz="1600" b="1" i="0" u="none" strike="noStrike" kern="1200" baseline="0">
                <a:solidFill>
                  <a:prstClr val="black"/>
                </a:solidFill>
                <a:latin typeface="Calibri"/>
              </a:defRPr>
            </a:pPr>
            <a:r>
              <a:rPr lang="en-US" sz="1400" b="1" dirty="0" smtClean="0">
                <a:solidFill>
                  <a:prstClr val="black"/>
                </a:solidFill>
              </a:rPr>
              <a:t>Share of Open Access Journal Articles Read</a:t>
            </a:r>
            <a:endParaRPr lang="en-US" sz="1400" b="1" dirty="0">
              <a:solidFill>
                <a:prstClr val="black"/>
              </a:solidFill>
            </a:endParaRPr>
          </a:p>
        </p:txBody>
      </p:sp>
      <p:sp>
        <p:nvSpPr>
          <p:cNvPr id="20" name="TextBox 19"/>
          <p:cNvSpPr txBox="1"/>
          <p:nvPr userDrawn="1"/>
        </p:nvSpPr>
        <p:spPr>
          <a:xfrm>
            <a:off x="2209800" y="1524000"/>
            <a:ext cx="3352800" cy="307777"/>
          </a:xfrm>
          <a:prstGeom prst="rect">
            <a:avLst/>
          </a:prstGeom>
          <a:noFill/>
        </p:spPr>
        <p:txBody>
          <a:bodyPr wrap="square" rtlCol="0">
            <a:spAutoFit/>
          </a:bodyPr>
          <a:lstStyle/>
          <a:p>
            <a:pPr algn="ctr" defTabSz="914400">
              <a:defRPr sz="1600" b="1" i="0" u="none" strike="noStrike" kern="1200" baseline="0">
                <a:solidFill>
                  <a:prstClr val="black"/>
                </a:solidFill>
                <a:latin typeface="Calibri"/>
              </a:defRPr>
            </a:pPr>
            <a:r>
              <a:rPr lang="en-US" sz="1400" b="1" dirty="0" smtClean="0">
                <a:solidFill>
                  <a:prstClr val="black"/>
                </a:solidFill>
              </a:rPr>
              <a:t>Share of Publisher Read</a:t>
            </a:r>
            <a:endParaRPr lang="en-US" sz="1400" b="1" dirty="0">
              <a:solidFill>
                <a:prstClr val="black"/>
              </a:solidFill>
            </a:endParaRPr>
          </a:p>
        </p:txBody>
      </p:sp>
    </p:spTree>
    <p:extLst>
      <p:ext uri="{BB962C8B-B14F-4D97-AF65-F5344CB8AC3E}">
        <p14:creationId xmlns:p14="http://schemas.microsoft.com/office/powerpoint/2010/main" val="1539839614"/>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83B19C37-8DE2-4976-85C3-15CDD1BDF318}" type="datetime1">
              <a:rPr lang="en-US" smtClean="0">
                <a:solidFill>
                  <a:srgbClr val="53565A"/>
                </a:solidFill>
              </a:rPr>
              <a:pPr defTabSz="914400" fontAlgn="base">
                <a:spcBef>
                  <a:spcPct val="0"/>
                </a:spcBef>
                <a:spcAft>
                  <a:spcPct val="0"/>
                </a:spcAft>
              </a:pPr>
              <a:t>5/31/2017</a:t>
            </a:fld>
            <a:endParaRPr lang="en-US" dirty="0">
              <a:solidFill>
                <a:srgbClr val="53565A"/>
              </a:solidFill>
            </a:endParaRPr>
          </a:p>
        </p:txBody>
      </p:sp>
      <p:sp>
        <p:nvSpPr>
          <p:cNvPr id="12" name="Footer Placeholder 11"/>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dirty="0">
              <a:solidFill>
                <a:srgbClr val="53565A"/>
              </a:solidFill>
            </a:endParaRPr>
          </a:p>
        </p:txBody>
      </p:sp>
      <p:sp>
        <p:nvSpPr>
          <p:cNvPr id="4" name="Chart Placeholder 3"/>
          <p:cNvSpPr>
            <a:spLocks noGrp="1"/>
          </p:cNvSpPr>
          <p:nvPr>
            <p:ph type="chart" sz="quarter" idx="13"/>
          </p:nvPr>
        </p:nvSpPr>
        <p:spPr>
          <a:xfrm>
            <a:off x="457200" y="1371600"/>
            <a:ext cx="3124200" cy="4953000"/>
          </a:xfrm>
        </p:spPr>
        <p:txBody>
          <a:bodyPr/>
          <a:lstStyle/>
          <a:p>
            <a:endParaRPr lang="en-US"/>
          </a:p>
        </p:txBody>
      </p:sp>
      <p:sp>
        <p:nvSpPr>
          <p:cNvPr id="14" name="Chart Placeholder 3"/>
          <p:cNvSpPr>
            <a:spLocks noGrp="1"/>
          </p:cNvSpPr>
          <p:nvPr>
            <p:ph type="chart" sz="quarter" idx="14"/>
          </p:nvPr>
        </p:nvSpPr>
        <p:spPr>
          <a:xfrm>
            <a:off x="5562600" y="1371600"/>
            <a:ext cx="3124200" cy="4953000"/>
          </a:xfrm>
        </p:spPr>
        <p:txBody>
          <a:bodyPr/>
          <a:lstStyle/>
          <a:p>
            <a:endParaRPr lang="en-US"/>
          </a:p>
        </p:txBody>
      </p:sp>
      <p:sp>
        <p:nvSpPr>
          <p:cNvPr id="3" name="TextBox 2"/>
          <p:cNvSpPr txBox="1"/>
          <p:nvPr userDrawn="1"/>
        </p:nvSpPr>
        <p:spPr>
          <a:xfrm>
            <a:off x="5562600" y="1066800"/>
            <a:ext cx="3124200" cy="184666"/>
          </a:xfrm>
          <a:prstGeom prst="rect">
            <a:avLst/>
          </a:prstGeom>
          <a:noFill/>
        </p:spPr>
        <p:txBody>
          <a:bodyPr wrap="square" lIns="0" tIns="0" rIns="0" bIns="0" rtlCol="0">
            <a:spAutoFit/>
          </a:bodyPr>
          <a:lstStyle/>
          <a:p>
            <a:pPr defTabSz="914400"/>
            <a:r>
              <a:rPr lang="en-US" sz="1200" b="1" dirty="0" smtClean="0">
                <a:solidFill>
                  <a:srgbClr val="53565A"/>
                </a:solidFill>
              </a:rPr>
              <a:t>Publisher Share of Outward Links by Disciplines</a:t>
            </a:r>
            <a:endParaRPr lang="en-US" sz="1200" b="1" dirty="0">
              <a:solidFill>
                <a:srgbClr val="53565A"/>
              </a:solidFill>
            </a:endParaRPr>
          </a:p>
        </p:txBody>
      </p:sp>
      <p:sp>
        <p:nvSpPr>
          <p:cNvPr id="15" name="TextBox 14"/>
          <p:cNvSpPr txBox="1"/>
          <p:nvPr userDrawn="1"/>
        </p:nvSpPr>
        <p:spPr>
          <a:xfrm>
            <a:off x="381000" y="1066800"/>
            <a:ext cx="3276600" cy="184666"/>
          </a:xfrm>
          <a:prstGeom prst="rect">
            <a:avLst/>
          </a:prstGeom>
          <a:noFill/>
        </p:spPr>
        <p:txBody>
          <a:bodyPr wrap="square" lIns="0" tIns="0" rIns="0" bIns="0" rtlCol="0">
            <a:spAutoFit/>
          </a:bodyPr>
          <a:lstStyle/>
          <a:p>
            <a:pPr algn="ctr" defTabSz="914400"/>
            <a:r>
              <a:rPr lang="en-US" sz="1200" b="1" dirty="0" smtClean="0">
                <a:solidFill>
                  <a:srgbClr val="53565A"/>
                </a:solidFill>
              </a:rPr>
              <a:t>Normalized Volume of Outward Links by Disciplines</a:t>
            </a:r>
            <a:endParaRPr lang="en-US" sz="1200" b="1" dirty="0">
              <a:solidFill>
                <a:srgbClr val="53565A"/>
              </a:solidFill>
            </a:endParaRPr>
          </a:p>
        </p:txBody>
      </p:sp>
      <p:sp>
        <p:nvSpPr>
          <p:cNvPr id="16" name="Title 1"/>
          <p:cNvSpPr>
            <a:spLocks noGrp="1"/>
          </p:cNvSpPr>
          <p:nvPr>
            <p:ph type="title"/>
          </p:nvPr>
        </p:nvSpPr>
        <p:spPr>
          <a:xfrm>
            <a:off x="228600" y="299250"/>
            <a:ext cx="8686800" cy="748154"/>
          </a:xfrm>
        </p:spPr>
        <p:txBody>
          <a:bodyPr lIns="0" tIns="0" rIns="0" bIns="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394312138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6" name="Chart Placeholder 55"/>
          <p:cNvSpPr>
            <a:spLocks noGrp="1"/>
          </p:cNvSpPr>
          <p:nvPr>
            <p:ph type="chart" sz="quarter" idx="13"/>
          </p:nvPr>
        </p:nvSpPr>
        <p:spPr>
          <a:xfrm>
            <a:off x="5940152" y="4004518"/>
            <a:ext cx="3276600" cy="2232794"/>
          </a:xfrm>
        </p:spPr>
        <p:txBody>
          <a:bodyPr/>
          <a:lstStyle>
            <a:lvl1pPr>
              <a:buNone/>
              <a:defRPr/>
            </a:lvl1pPr>
          </a:lstStyle>
          <a:p>
            <a:endParaRPr lang="en-US" dirty="0" smtClean="0"/>
          </a:p>
          <a:p>
            <a:endParaRPr lang="en-US" dirty="0" smtClean="0"/>
          </a:p>
        </p:txBody>
      </p:sp>
      <p:sp>
        <p:nvSpPr>
          <p:cNvPr id="58" name="Chart Placeholder 55"/>
          <p:cNvSpPr>
            <a:spLocks noGrp="1"/>
          </p:cNvSpPr>
          <p:nvPr>
            <p:ph type="chart" sz="quarter" idx="14"/>
          </p:nvPr>
        </p:nvSpPr>
        <p:spPr>
          <a:xfrm>
            <a:off x="0" y="1340222"/>
            <a:ext cx="3276600" cy="2232794"/>
          </a:xfrm>
        </p:spPr>
        <p:txBody>
          <a:bodyPr/>
          <a:lstStyle>
            <a:lvl1pPr>
              <a:buNone/>
              <a:defRPr/>
            </a:lvl1pPr>
          </a:lstStyle>
          <a:p>
            <a:endParaRPr lang="en-US" dirty="0" smtClean="0"/>
          </a:p>
          <a:p>
            <a:endParaRPr lang="en-US" dirty="0" smtClean="0"/>
          </a:p>
        </p:txBody>
      </p:sp>
      <p:sp>
        <p:nvSpPr>
          <p:cNvPr id="59" name="Chart Placeholder 55"/>
          <p:cNvSpPr>
            <a:spLocks noGrp="1"/>
          </p:cNvSpPr>
          <p:nvPr>
            <p:ph type="chart" sz="quarter" idx="15"/>
          </p:nvPr>
        </p:nvSpPr>
        <p:spPr>
          <a:xfrm>
            <a:off x="0" y="4004518"/>
            <a:ext cx="3276600" cy="2232794"/>
          </a:xfrm>
        </p:spPr>
        <p:txBody>
          <a:bodyPr/>
          <a:lstStyle>
            <a:lvl1pPr>
              <a:buNone/>
              <a:defRPr/>
            </a:lvl1pPr>
          </a:lstStyle>
          <a:p>
            <a:endParaRPr lang="en-US" dirty="0" smtClean="0"/>
          </a:p>
          <a:p>
            <a:endParaRPr lang="en-US" dirty="0" smtClean="0"/>
          </a:p>
        </p:txBody>
      </p:sp>
      <p:sp>
        <p:nvSpPr>
          <p:cNvPr id="5" name="Slide Number Placeholder 4"/>
          <p:cNvSpPr>
            <a:spLocks noGrp="1"/>
          </p:cNvSpPr>
          <p:nvPr>
            <p:ph type="sldNum" sz="quarter" idx="12"/>
          </p:nvPr>
        </p:nvSpPr>
        <p:spPr>
          <a:xfrm>
            <a:off x="323528" y="6356350"/>
            <a:ext cx="576064" cy="365125"/>
          </a:xfrm>
          <a:prstGeom prst="rect">
            <a:avLst/>
          </a:prstGeom>
        </p:spPr>
        <p:txBody>
          <a:bodyPr/>
          <a:lstStyle>
            <a:lvl1pPr algn="l">
              <a:defRPr/>
            </a:lvl1pPr>
          </a:lstStyle>
          <a:p>
            <a:fld id="{2B75E3AD-E906-40BC-98D6-0613424ABECF}" type="slidenum">
              <a:rPr lang="en-US" smtClean="0">
                <a:solidFill>
                  <a:srgbClr val="FFFFFF"/>
                </a:solidFill>
              </a:rPr>
              <a:pPr/>
              <a:t>‹#›</a:t>
            </a:fld>
            <a:endParaRPr lang="en-US">
              <a:solidFill>
                <a:srgbClr val="FFFFFF"/>
              </a:solidFill>
            </a:endParaRPr>
          </a:p>
        </p:txBody>
      </p:sp>
      <p:sp>
        <p:nvSpPr>
          <p:cNvPr id="14" name="Line 83"/>
          <p:cNvSpPr>
            <a:spLocks noChangeShapeType="1"/>
          </p:cNvSpPr>
          <p:nvPr userDrawn="1">
            <p:custDataLst>
              <p:tags r:id="rId1"/>
            </p:custDataLst>
          </p:nvPr>
        </p:nvSpPr>
        <p:spPr bwMode="gray">
          <a:xfrm flipH="1">
            <a:off x="3515041" y="2481381"/>
            <a:ext cx="2115360" cy="2119903"/>
          </a:xfrm>
          <a:prstGeom prst="line">
            <a:avLst/>
          </a:prstGeom>
          <a:noFill/>
          <a:ln w="9525">
            <a:solidFill>
              <a:schemeClr val="accent1"/>
            </a:solidFill>
            <a:round/>
            <a:headEnd/>
            <a:tailEnd/>
          </a:ln>
        </p:spPr>
        <p:txBody>
          <a:bodyPr lIns="82945" tIns="41473" rIns="82945" bIns="41473"/>
          <a:lstStyle/>
          <a:p>
            <a:pPr defTabSz="914400"/>
            <a:endParaRPr lang="en-US" sz="1100">
              <a:solidFill>
                <a:srgbClr val="53565A"/>
              </a:solidFill>
            </a:endParaRPr>
          </a:p>
        </p:txBody>
      </p:sp>
      <p:sp>
        <p:nvSpPr>
          <p:cNvPr id="15" name="Line 84"/>
          <p:cNvSpPr>
            <a:spLocks noChangeShapeType="1"/>
          </p:cNvSpPr>
          <p:nvPr userDrawn="1">
            <p:custDataLst>
              <p:tags r:id="rId2"/>
            </p:custDataLst>
          </p:nvPr>
        </p:nvSpPr>
        <p:spPr bwMode="gray">
          <a:xfrm>
            <a:off x="3510720" y="2481381"/>
            <a:ext cx="2136960" cy="2140065"/>
          </a:xfrm>
          <a:prstGeom prst="line">
            <a:avLst/>
          </a:prstGeom>
          <a:noFill/>
          <a:ln w="9525">
            <a:solidFill>
              <a:schemeClr val="accent1"/>
            </a:solidFill>
            <a:round/>
            <a:headEnd/>
            <a:tailEnd/>
          </a:ln>
        </p:spPr>
        <p:txBody>
          <a:bodyPr lIns="82945" tIns="41473" rIns="82945" bIns="41473"/>
          <a:lstStyle/>
          <a:p>
            <a:pPr defTabSz="914400"/>
            <a:endParaRPr lang="en-US" sz="1100">
              <a:solidFill>
                <a:srgbClr val="53565A"/>
              </a:solidFill>
            </a:endParaRPr>
          </a:p>
        </p:txBody>
      </p:sp>
      <p:sp>
        <p:nvSpPr>
          <p:cNvPr id="18" name="Rectangle 13"/>
          <p:cNvSpPr>
            <a:spLocks noChangeArrowheads="1"/>
          </p:cNvSpPr>
          <p:nvPr>
            <p:custDataLst>
              <p:tags r:id="rId3"/>
            </p:custDataLst>
          </p:nvPr>
        </p:nvSpPr>
        <p:spPr bwMode="gray">
          <a:xfrm>
            <a:off x="295201" y="3933056"/>
            <a:ext cx="2600640" cy="2209189"/>
          </a:xfrm>
          <a:prstGeom prst="rect">
            <a:avLst/>
          </a:prstGeom>
          <a:noFill/>
          <a:ln w="9525">
            <a:solidFill>
              <a:schemeClr val="accent1"/>
            </a:solidFill>
            <a:miter lim="800000"/>
            <a:headEnd/>
            <a:tailEnd/>
          </a:ln>
        </p:spPr>
        <p:txBody>
          <a:bodyPr wrap="none" anchor="t"/>
          <a:lstStyle/>
          <a:p>
            <a:pPr defTabSz="914400">
              <a:defRPr/>
            </a:pPr>
            <a:r>
              <a:rPr lang="en-GB" sz="1400" b="1" dirty="0" smtClean="0">
                <a:solidFill>
                  <a:srgbClr val="53565A"/>
                </a:solidFill>
              </a:rPr>
              <a:t>Published Documents</a:t>
            </a:r>
          </a:p>
          <a:p>
            <a:pPr defTabSz="914400"/>
            <a:endParaRPr lang="en-GB" sz="1400" b="1" dirty="0">
              <a:solidFill>
                <a:srgbClr val="53565A"/>
              </a:solidFill>
            </a:endParaRPr>
          </a:p>
        </p:txBody>
      </p:sp>
      <p:sp>
        <p:nvSpPr>
          <p:cNvPr id="19" name="Rectangle 15"/>
          <p:cNvSpPr>
            <a:spLocks noChangeArrowheads="1"/>
          </p:cNvSpPr>
          <p:nvPr>
            <p:custDataLst>
              <p:tags r:id="rId4"/>
            </p:custDataLst>
          </p:nvPr>
        </p:nvSpPr>
        <p:spPr bwMode="gray">
          <a:xfrm>
            <a:off x="295201" y="1268760"/>
            <a:ext cx="2600640" cy="2214966"/>
          </a:xfrm>
          <a:prstGeom prst="rect">
            <a:avLst/>
          </a:prstGeom>
          <a:noFill/>
          <a:ln w="9525">
            <a:solidFill>
              <a:schemeClr val="accent1"/>
            </a:solidFill>
            <a:miter lim="800000"/>
            <a:headEnd/>
            <a:tailEnd/>
          </a:ln>
        </p:spPr>
        <p:txBody>
          <a:bodyPr wrap="none" anchor="t"/>
          <a:lstStyle/>
          <a:p>
            <a:pPr defTabSz="914400">
              <a:defRPr/>
            </a:pPr>
            <a:r>
              <a:rPr lang="en-GB" sz="1400" b="1" dirty="0" smtClean="0">
                <a:solidFill>
                  <a:srgbClr val="53565A"/>
                </a:solidFill>
              </a:rPr>
              <a:t>Citing Documents</a:t>
            </a:r>
          </a:p>
          <a:p>
            <a:pPr defTabSz="914400"/>
            <a:endParaRPr lang="en-GB" sz="1400" b="1" dirty="0">
              <a:solidFill>
                <a:srgbClr val="53565A"/>
              </a:solidFill>
            </a:endParaRPr>
          </a:p>
        </p:txBody>
      </p:sp>
      <p:sp>
        <p:nvSpPr>
          <p:cNvPr id="20" name="Rectangle 16"/>
          <p:cNvSpPr>
            <a:spLocks noChangeArrowheads="1"/>
          </p:cNvSpPr>
          <p:nvPr userDrawn="1">
            <p:custDataLst>
              <p:tags r:id="rId5"/>
            </p:custDataLst>
          </p:nvPr>
        </p:nvSpPr>
        <p:spPr bwMode="gray">
          <a:xfrm>
            <a:off x="295201" y="957701"/>
            <a:ext cx="2600640" cy="313953"/>
          </a:xfrm>
          <a:prstGeom prst="rect">
            <a:avLst/>
          </a:prstGeom>
          <a:solidFill>
            <a:schemeClr val="accent1"/>
          </a:solidFill>
          <a:ln w="9525">
            <a:noFill/>
            <a:miter lim="800000"/>
            <a:headEnd/>
            <a:tailEnd/>
          </a:ln>
        </p:spPr>
        <p:txBody>
          <a:bodyPr wrap="none" lIns="82945" tIns="41473" rIns="82945" bIns="41473" anchor="ctr"/>
          <a:lstStyle/>
          <a:p>
            <a:pPr defTabSz="914400">
              <a:spcBef>
                <a:spcPct val="50000"/>
              </a:spcBef>
              <a:buClr>
                <a:srgbClr val="000099"/>
              </a:buClr>
              <a:buSzPct val="70000"/>
              <a:buFont typeface="Wingdings" pitchFamily="2" charset="2"/>
              <a:buNone/>
            </a:pPr>
            <a:r>
              <a:rPr lang="en-GB" b="1" dirty="0" smtClean="0">
                <a:solidFill>
                  <a:srgbClr val="FFFFFF"/>
                </a:solidFill>
              </a:rPr>
              <a:t>Disseminate</a:t>
            </a:r>
            <a:endParaRPr lang="en-GB" b="1" dirty="0">
              <a:solidFill>
                <a:srgbClr val="FFFFFF"/>
              </a:solidFill>
            </a:endParaRPr>
          </a:p>
        </p:txBody>
      </p:sp>
      <p:sp>
        <p:nvSpPr>
          <p:cNvPr id="23" name="Arc 57"/>
          <p:cNvSpPr>
            <a:spLocks/>
          </p:cNvSpPr>
          <p:nvPr userDrawn="1">
            <p:custDataLst>
              <p:tags r:id="rId6"/>
            </p:custDataLst>
          </p:nvPr>
        </p:nvSpPr>
        <p:spPr bwMode="gray">
          <a:xfrm rot="-2012054">
            <a:off x="3068640" y="2043575"/>
            <a:ext cx="3011040" cy="3012796"/>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path>
              <a:path w="43200" h="43200" stroke="0"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lnTo>
                  <a:pt x="21600" y="21600"/>
                </a:lnTo>
                <a:close/>
              </a:path>
            </a:pathLst>
          </a:custGeom>
          <a:noFill/>
          <a:ln w="57150">
            <a:solidFill>
              <a:schemeClr val="accent1"/>
            </a:solidFill>
            <a:round/>
            <a:headEnd/>
            <a:tailEnd type="triangle" w="med" len="med"/>
          </a:ln>
        </p:spPr>
        <p:txBody>
          <a:bodyPr wrap="none" lIns="82945" tIns="41473" rIns="82945" bIns="41473" anchor="ctr"/>
          <a:lstStyle/>
          <a:p>
            <a:pPr defTabSz="914400"/>
            <a:endParaRPr lang="en-GB" sz="1100" dirty="0">
              <a:solidFill>
                <a:srgbClr val="53565A"/>
              </a:solidFill>
            </a:endParaRPr>
          </a:p>
        </p:txBody>
      </p:sp>
      <p:sp>
        <p:nvSpPr>
          <p:cNvPr id="24" name="Rectangle 3"/>
          <p:cNvSpPr>
            <a:spLocks noChangeArrowheads="1"/>
          </p:cNvSpPr>
          <p:nvPr userDrawn="1">
            <p:custDataLst>
              <p:tags r:id="rId7"/>
            </p:custDataLst>
          </p:nvPr>
        </p:nvSpPr>
        <p:spPr bwMode="gray">
          <a:xfrm>
            <a:off x="3779912" y="2515863"/>
            <a:ext cx="671466" cy="215444"/>
          </a:xfrm>
          <a:prstGeom prst="rect">
            <a:avLst/>
          </a:prstGeom>
          <a:noFill/>
          <a:ln w="9525">
            <a:noFill/>
            <a:miter lim="800000"/>
            <a:headEnd/>
            <a:tailEnd/>
          </a:ln>
        </p:spPr>
        <p:txBody>
          <a:bodyPr wrap="none" lIns="0" tIns="0" rIns="0" bIns="0" anchor="b">
            <a:spAutoFit/>
          </a:bodyPr>
          <a:lstStyle/>
          <a:p>
            <a:pPr defTabSz="914400">
              <a:spcBef>
                <a:spcPct val="20000"/>
              </a:spcBef>
              <a:buClr>
                <a:srgbClr val="000099"/>
              </a:buClr>
              <a:buSzPct val="70000"/>
              <a:buFont typeface="Wingdings" pitchFamily="2" charset="2"/>
              <a:buNone/>
            </a:pPr>
            <a:r>
              <a:rPr lang="en-GB" sz="1400" b="1" smtClean="0">
                <a:solidFill>
                  <a:srgbClr val="53565A"/>
                </a:solidFill>
              </a:rPr>
              <a:t>Get </a:t>
            </a:r>
            <a:r>
              <a:rPr lang="en-GB" sz="1400" b="1" dirty="0">
                <a:solidFill>
                  <a:srgbClr val="53565A"/>
                </a:solidFill>
              </a:rPr>
              <a:t>cited</a:t>
            </a:r>
          </a:p>
        </p:txBody>
      </p:sp>
      <p:sp>
        <p:nvSpPr>
          <p:cNvPr id="25" name="Rectangle 3"/>
          <p:cNvSpPr>
            <a:spLocks noChangeArrowheads="1"/>
          </p:cNvSpPr>
          <p:nvPr userDrawn="1">
            <p:custDataLst>
              <p:tags r:id="rId8"/>
            </p:custDataLst>
          </p:nvPr>
        </p:nvSpPr>
        <p:spPr bwMode="gray">
          <a:xfrm>
            <a:off x="3779912" y="4370860"/>
            <a:ext cx="546625" cy="215444"/>
          </a:xfrm>
          <a:prstGeom prst="rect">
            <a:avLst/>
          </a:prstGeom>
          <a:noFill/>
          <a:ln w="9525">
            <a:noFill/>
            <a:miter lim="800000"/>
            <a:headEnd/>
            <a:tailEnd/>
          </a:ln>
        </p:spPr>
        <p:txBody>
          <a:bodyPr wrap="none" lIns="0" tIns="0" rIns="0" bIns="0">
            <a:spAutoFit/>
          </a:bodyPr>
          <a:lstStyle/>
          <a:p>
            <a:pPr defTabSz="914400">
              <a:spcBef>
                <a:spcPct val="20000"/>
              </a:spcBef>
              <a:buClr>
                <a:srgbClr val="000099"/>
              </a:buClr>
              <a:buSzPct val="70000"/>
              <a:buFont typeface="Wingdings" pitchFamily="2" charset="2"/>
              <a:buNone/>
            </a:pPr>
            <a:r>
              <a:rPr lang="en-GB" sz="1400" b="1" dirty="0">
                <a:solidFill>
                  <a:srgbClr val="53565A"/>
                </a:solidFill>
              </a:rPr>
              <a:t>Publish</a:t>
            </a:r>
          </a:p>
        </p:txBody>
      </p:sp>
      <p:sp>
        <p:nvSpPr>
          <p:cNvPr id="26" name="Rectangle 3"/>
          <p:cNvSpPr>
            <a:spLocks noChangeArrowheads="1"/>
          </p:cNvSpPr>
          <p:nvPr userDrawn="1">
            <p:custDataLst>
              <p:tags r:id="rId9"/>
            </p:custDataLst>
          </p:nvPr>
        </p:nvSpPr>
        <p:spPr bwMode="gray">
          <a:xfrm>
            <a:off x="5074522" y="4370860"/>
            <a:ext cx="289566" cy="215444"/>
          </a:xfrm>
          <a:prstGeom prst="rect">
            <a:avLst/>
          </a:prstGeom>
          <a:noFill/>
          <a:ln w="9525">
            <a:noFill/>
            <a:miter lim="800000"/>
            <a:headEnd/>
            <a:tailEnd/>
          </a:ln>
        </p:spPr>
        <p:txBody>
          <a:bodyPr wrap="none" lIns="0" tIns="0" rIns="0" bIns="0">
            <a:spAutoFit/>
          </a:bodyPr>
          <a:lstStyle/>
          <a:p>
            <a:pPr algn="r" defTabSz="914400">
              <a:spcBef>
                <a:spcPct val="20000"/>
              </a:spcBef>
              <a:buClr>
                <a:srgbClr val="000099"/>
              </a:buClr>
              <a:buSzPct val="70000"/>
              <a:buFont typeface="Wingdings" pitchFamily="2" charset="2"/>
              <a:buNone/>
            </a:pPr>
            <a:r>
              <a:rPr lang="en-GB" sz="1400" b="1" dirty="0">
                <a:solidFill>
                  <a:srgbClr val="53565A"/>
                </a:solidFill>
              </a:rPr>
              <a:t>Cite</a:t>
            </a:r>
          </a:p>
        </p:txBody>
      </p:sp>
      <p:sp>
        <p:nvSpPr>
          <p:cNvPr id="28" name="Rectangle 3"/>
          <p:cNvSpPr>
            <a:spLocks noChangeArrowheads="1"/>
          </p:cNvSpPr>
          <p:nvPr userDrawn="1">
            <p:custDataLst>
              <p:tags r:id="rId10"/>
            </p:custDataLst>
          </p:nvPr>
        </p:nvSpPr>
        <p:spPr bwMode="gray">
          <a:xfrm>
            <a:off x="4991614" y="2515863"/>
            <a:ext cx="372474" cy="215444"/>
          </a:xfrm>
          <a:prstGeom prst="rect">
            <a:avLst/>
          </a:prstGeom>
          <a:noFill/>
          <a:ln w="9525">
            <a:noFill/>
            <a:miter lim="800000"/>
            <a:headEnd/>
            <a:tailEnd/>
          </a:ln>
        </p:spPr>
        <p:txBody>
          <a:bodyPr wrap="none" lIns="0" tIns="0" rIns="0" bIns="0" anchor="b">
            <a:spAutoFit/>
          </a:bodyPr>
          <a:lstStyle/>
          <a:p>
            <a:pPr algn="r" defTabSz="914400">
              <a:spcBef>
                <a:spcPct val="20000"/>
              </a:spcBef>
              <a:buClr>
                <a:srgbClr val="000099"/>
              </a:buClr>
              <a:buSzPct val="70000"/>
              <a:buFont typeface="Wingdings" pitchFamily="2" charset="2"/>
              <a:buNone/>
            </a:pPr>
            <a:r>
              <a:rPr lang="en-GB" sz="1400" b="1" dirty="0">
                <a:solidFill>
                  <a:srgbClr val="53565A"/>
                </a:solidFill>
              </a:rPr>
              <a:t>Read</a:t>
            </a:r>
          </a:p>
        </p:txBody>
      </p:sp>
      <p:sp>
        <p:nvSpPr>
          <p:cNvPr id="29" name="Rectangle 13"/>
          <p:cNvSpPr>
            <a:spLocks noChangeArrowheads="1"/>
          </p:cNvSpPr>
          <p:nvPr userDrawn="1">
            <p:custDataLst>
              <p:tags r:id="rId11"/>
            </p:custDataLst>
          </p:nvPr>
        </p:nvSpPr>
        <p:spPr bwMode="gray">
          <a:xfrm>
            <a:off x="6252480" y="3933056"/>
            <a:ext cx="2600640" cy="2209190"/>
          </a:xfrm>
          <a:prstGeom prst="rect">
            <a:avLst/>
          </a:prstGeom>
          <a:noFill/>
          <a:ln w="9525">
            <a:solidFill>
              <a:schemeClr val="accent1"/>
            </a:solidFill>
            <a:miter lim="800000"/>
            <a:headEnd/>
            <a:tailEnd/>
          </a:ln>
        </p:spPr>
        <p:txBody>
          <a:bodyPr wrap="none" lIns="82945" tIns="41473" rIns="82945" bIns="41473" anchor="t"/>
          <a:lstStyle/>
          <a:p>
            <a:pPr defTabSz="914400">
              <a:spcBef>
                <a:spcPct val="20000"/>
              </a:spcBef>
              <a:buClr>
                <a:srgbClr val="000099"/>
              </a:buClr>
              <a:buSzPct val="70000"/>
              <a:buFont typeface="Wingdings" pitchFamily="2" charset="2"/>
              <a:buNone/>
            </a:pPr>
            <a:r>
              <a:rPr lang="en-GB" sz="1400" b="1" dirty="0" smtClean="0">
                <a:solidFill>
                  <a:srgbClr val="53565A"/>
                </a:solidFill>
              </a:rPr>
              <a:t>Referenced Documents</a:t>
            </a:r>
            <a:endParaRPr lang="en-GB" sz="1400" b="1" dirty="0">
              <a:solidFill>
                <a:srgbClr val="53565A"/>
              </a:solidFill>
            </a:endParaRPr>
          </a:p>
        </p:txBody>
      </p:sp>
      <p:sp>
        <p:nvSpPr>
          <p:cNvPr id="31" name="Rectangle 19"/>
          <p:cNvSpPr>
            <a:spLocks noChangeArrowheads="1"/>
          </p:cNvSpPr>
          <p:nvPr userDrawn="1">
            <p:custDataLst>
              <p:tags r:id="rId12"/>
            </p:custDataLst>
          </p:nvPr>
        </p:nvSpPr>
        <p:spPr bwMode="gray">
          <a:xfrm>
            <a:off x="6252480" y="3616221"/>
            <a:ext cx="2600640" cy="313953"/>
          </a:xfrm>
          <a:prstGeom prst="rect">
            <a:avLst/>
          </a:prstGeom>
          <a:solidFill>
            <a:schemeClr val="accent1"/>
          </a:solidFill>
          <a:ln w="9525">
            <a:noFill/>
            <a:miter lim="800000"/>
            <a:headEnd/>
            <a:tailEnd/>
          </a:ln>
        </p:spPr>
        <p:txBody>
          <a:bodyPr wrap="none" lIns="82945" tIns="41473" rIns="82945" bIns="41473" anchor="ctr"/>
          <a:lstStyle/>
          <a:p>
            <a:pPr defTabSz="914400">
              <a:spcBef>
                <a:spcPct val="50000"/>
              </a:spcBef>
              <a:buClr>
                <a:srgbClr val="000099"/>
              </a:buClr>
              <a:buSzPct val="70000"/>
              <a:buFont typeface="Wingdings" pitchFamily="2" charset="2"/>
              <a:buNone/>
            </a:pPr>
            <a:r>
              <a:rPr lang="en-GB" b="1" dirty="0" smtClean="0">
                <a:solidFill>
                  <a:srgbClr val="FFFFFF"/>
                </a:solidFill>
              </a:rPr>
              <a:t>Investigate</a:t>
            </a:r>
            <a:endParaRPr lang="en-GB" b="1" dirty="0">
              <a:solidFill>
                <a:srgbClr val="FFFFFF"/>
              </a:solidFill>
            </a:endParaRPr>
          </a:p>
        </p:txBody>
      </p:sp>
      <p:sp>
        <p:nvSpPr>
          <p:cNvPr id="36" name="Rectangle 15"/>
          <p:cNvSpPr>
            <a:spLocks noChangeArrowheads="1"/>
          </p:cNvSpPr>
          <p:nvPr userDrawn="1">
            <p:custDataLst>
              <p:tags r:id="rId13"/>
            </p:custDataLst>
          </p:nvPr>
        </p:nvSpPr>
        <p:spPr bwMode="gray">
          <a:xfrm>
            <a:off x="6252480" y="957702"/>
            <a:ext cx="2600640" cy="2526025"/>
          </a:xfrm>
          <a:prstGeom prst="roundRect">
            <a:avLst>
              <a:gd name="adj" fmla="val 8097"/>
            </a:avLst>
          </a:prstGeom>
          <a:noFill/>
          <a:ln w="28575">
            <a:solidFill>
              <a:srgbClr val="F0F0E8"/>
            </a:solidFill>
            <a:round/>
            <a:headEnd/>
            <a:tailEnd/>
          </a:ln>
        </p:spPr>
        <p:txBody>
          <a:bodyPr wrap="none" anchor="ctr"/>
          <a:lstStyle/>
          <a:p>
            <a:pPr defTabSz="914400"/>
            <a:endParaRPr lang="en-GB" sz="1100" b="1" dirty="0">
              <a:solidFill>
                <a:srgbClr val="53565A"/>
              </a:solidFill>
            </a:endParaRPr>
          </a:p>
        </p:txBody>
      </p:sp>
      <p:sp>
        <p:nvSpPr>
          <p:cNvPr id="39" name="Rectangle 19"/>
          <p:cNvSpPr>
            <a:spLocks noChangeArrowheads="1"/>
          </p:cNvSpPr>
          <p:nvPr userDrawn="1">
            <p:custDataLst>
              <p:tags r:id="rId14"/>
            </p:custDataLst>
          </p:nvPr>
        </p:nvSpPr>
        <p:spPr bwMode="gray">
          <a:xfrm>
            <a:off x="295201" y="3616221"/>
            <a:ext cx="2600640" cy="313953"/>
          </a:xfrm>
          <a:prstGeom prst="rect">
            <a:avLst/>
          </a:prstGeom>
          <a:solidFill>
            <a:schemeClr val="accent1"/>
          </a:solidFill>
          <a:ln w="9525">
            <a:noFill/>
            <a:miter lim="800000"/>
            <a:headEnd/>
            <a:tailEnd/>
          </a:ln>
        </p:spPr>
        <p:txBody>
          <a:bodyPr wrap="none" lIns="82945" tIns="41473" rIns="82945" bIns="41473" anchor="ctr"/>
          <a:lstStyle/>
          <a:p>
            <a:pPr defTabSz="914400">
              <a:spcBef>
                <a:spcPct val="50000"/>
              </a:spcBef>
              <a:buClr>
                <a:srgbClr val="000099"/>
              </a:buClr>
              <a:buSzPct val="70000"/>
              <a:buFont typeface="Wingdings" pitchFamily="2" charset="2"/>
              <a:buNone/>
            </a:pPr>
            <a:r>
              <a:rPr lang="en-GB" b="1" dirty="0" smtClean="0">
                <a:solidFill>
                  <a:srgbClr val="FFFFFF"/>
                </a:solidFill>
              </a:rPr>
              <a:t>Certify</a:t>
            </a:r>
            <a:endParaRPr lang="en-GB" sz="1400" b="1" dirty="0">
              <a:solidFill>
                <a:srgbClr val="FFFFFF"/>
              </a:solidFill>
            </a:endParaRPr>
          </a:p>
        </p:txBody>
      </p:sp>
      <p:grpSp>
        <p:nvGrpSpPr>
          <p:cNvPr id="60" name="Group 59"/>
          <p:cNvGrpSpPr/>
          <p:nvPr userDrawn="1"/>
        </p:nvGrpSpPr>
        <p:grpSpPr>
          <a:xfrm>
            <a:off x="2610224" y="6237312"/>
            <a:ext cx="3923552" cy="364396"/>
            <a:chOff x="2556660" y="5028565"/>
            <a:chExt cx="3923552" cy="364396"/>
          </a:xfrm>
        </p:grpSpPr>
        <p:grpSp>
          <p:nvGrpSpPr>
            <p:cNvPr id="61" name="Group 51"/>
            <p:cNvGrpSpPr/>
            <p:nvPr userDrawn="1"/>
          </p:nvGrpSpPr>
          <p:grpSpPr>
            <a:xfrm>
              <a:off x="2556660" y="5028565"/>
              <a:ext cx="972108" cy="307777"/>
              <a:chOff x="1368528" y="5028565"/>
              <a:chExt cx="972108" cy="307777"/>
            </a:xfrm>
          </p:grpSpPr>
          <p:sp>
            <p:nvSpPr>
              <p:cNvPr id="71" name="Rectangle 70"/>
              <p:cNvSpPr/>
              <p:nvPr userDrawn="1"/>
            </p:nvSpPr>
            <p:spPr>
              <a:xfrm>
                <a:off x="1368528" y="5089830"/>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a:solidFill>
                    <a:srgbClr val="FFFFFF"/>
                  </a:solidFill>
                </a:endParaRPr>
              </a:p>
            </p:txBody>
          </p:sp>
          <p:sp>
            <p:nvSpPr>
              <p:cNvPr id="72" name="TextBox 71"/>
              <p:cNvSpPr txBox="1"/>
              <p:nvPr userDrawn="1"/>
            </p:nvSpPr>
            <p:spPr>
              <a:xfrm>
                <a:off x="1584552" y="5028565"/>
                <a:ext cx="756084" cy="307777"/>
              </a:xfrm>
              <a:prstGeom prst="rect">
                <a:avLst/>
              </a:prstGeom>
              <a:noFill/>
            </p:spPr>
            <p:txBody>
              <a:bodyPr wrap="square" rtlCol="0" anchor="ctr">
                <a:spAutoFit/>
              </a:bodyPr>
              <a:lstStyle/>
              <a:p>
                <a:pPr defTabSz="914400"/>
                <a:r>
                  <a:rPr lang="en-US" sz="1400" b="1" dirty="0" smtClean="0">
                    <a:solidFill>
                      <a:srgbClr val="53565A"/>
                    </a:solidFill>
                  </a:rPr>
                  <a:t>Elsevier</a:t>
                </a:r>
                <a:endParaRPr lang="en-US" sz="1400" b="1" dirty="0">
                  <a:solidFill>
                    <a:srgbClr val="53565A"/>
                  </a:solidFill>
                </a:endParaRPr>
              </a:p>
            </p:txBody>
          </p:sp>
        </p:grpSp>
        <p:grpSp>
          <p:nvGrpSpPr>
            <p:cNvPr id="62" name="Group 52"/>
            <p:cNvGrpSpPr/>
            <p:nvPr userDrawn="1"/>
          </p:nvGrpSpPr>
          <p:grpSpPr>
            <a:xfrm>
              <a:off x="3542159" y="5054696"/>
              <a:ext cx="1035653" cy="307777"/>
              <a:chOff x="1237903" y="5054696"/>
              <a:chExt cx="1035653" cy="307777"/>
            </a:xfrm>
          </p:grpSpPr>
          <p:sp>
            <p:nvSpPr>
              <p:cNvPr id="69" name="Rectangle 68"/>
              <p:cNvSpPr/>
              <p:nvPr userDrawn="1"/>
            </p:nvSpPr>
            <p:spPr>
              <a:xfrm>
                <a:off x="1237903" y="5089830"/>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a:solidFill>
                    <a:srgbClr val="FFFFFF"/>
                  </a:solidFill>
                </a:endParaRPr>
              </a:p>
            </p:txBody>
          </p:sp>
          <p:sp>
            <p:nvSpPr>
              <p:cNvPr id="70" name="TextBox 69"/>
              <p:cNvSpPr txBox="1"/>
              <p:nvPr userDrawn="1"/>
            </p:nvSpPr>
            <p:spPr>
              <a:xfrm>
                <a:off x="1453927" y="5054696"/>
                <a:ext cx="819629" cy="307777"/>
              </a:xfrm>
              <a:prstGeom prst="rect">
                <a:avLst/>
              </a:prstGeom>
              <a:noFill/>
            </p:spPr>
            <p:txBody>
              <a:bodyPr wrap="square" rtlCol="0" anchor="ctr">
                <a:spAutoFit/>
              </a:bodyPr>
              <a:lstStyle/>
              <a:p>
                <a:pPr defTabSz="914400"/>
                <a:r>
                  <a:rPr lang="en-US" sz="1400" b="1" dirty="0" smtClean="0">
                    <a:solidFill>
                      <a:srgbClr val="53565A"/>
                    </a:solidFill>
                  </a:rPr>
                  <a:t>Pub. A</a:t>
                </a:r>
                <a:endParaRPr lang="en-US" sz="1400" b="1" dirty="0">
                  <a:solidFill>
                    <a:srgbClr val="53565A"/>
                  </a:solidFill>
                </a:endParaRPr>
              </a:p>
            </p:txBody>
          </p:sp>
        </p:grpSp>
        <p:grpSp>
          <p:nvGrpSpPr>
            <p:cNvPr id="63" name="Group 55"/>
            <p:cNvGrpSpPr/>
            <p:nvPr userDrawn="1"/>
          </p:nvGrpSpPr>
          <p:grpSpPr>
            <a:xfrm>
              <a:off x="4566315" y="5054696"/>
              <a:ext cx="1020915" cy="307777"/>
              <a:chOff x="1073927" y="5054696"/>
              <a:chExt cx="1020915" cy="307777"/>
            </a:xfrm>
          </p:grpSpPr>
          <p:sp>
            <p:nvSpPr>
              <p:cNvPr id="67" name="Rectangle 66"/>
              <p:cNvSpPr/>
              <p:nvPr userDrawn="1"/>
            </p:nvSpPr>
            <p:spPr>
              <a:xfrm>
                <a:off x="1073927" y="5089830"/>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a:solidFill>
                    <a:srgbClr val="FFFFFF"/>
                  </a:solidFill>
                </a:endParaRPr>
              </a:p>
            </p:txBody>
          </p:sp>
          <p:sp>
            <p:nvSpPr>
              <p:cNvPr id="68" name="TextBox 67"/>
              <p:cNvSpPr txBox="1"/>
              <p:nvPr userDrawn="1"/>
            </p:nvSpPr>
            <p:spPr>
              <a:xfrm>
                <a:off x="1289951" y="5054696"/>
                <a:ext cx="804891" cy="307777"/>
              </a:xfrm>
              <a:prstGeom prst="rect">
                <a:avLst/>
              </a:prstGeom>
              <a:noFill/>
            </p:spPr>
            <p:txBody>
              <a:bodyPr wrap="square" rtlCol="0" anchor="ctr">
                <a:spAutoFit/>
              </a:bodyPr>
              <a:lstStyle/>
              <a:p>
                <a:pPr defTabSz="914400"/>
                <a:r>
                  <a:rPr lang="en-US" sz="1400" b="1" dirty="0" smtClean="0">
                    <a:solidFill>
                      <a:srgbClr val="53565A"/>
                    </a:solidFill>
                  </a:rPr>
                  <a:t>Pub. B</a:t>
                </a:r>
                <a:endParaRPr lang="en-US" sz="1400" b="1" dirty="0">
                  <a:solidFill>
                    <a:srgbClr val="53565A"/>
                  </a:solidFill>
                </a:endParaRPr>
              </a:p>
            </p:txBody>
          </p:sp>
        </p:grpSp>
        <p:grpSp>
          <p:nvGrpSpPr>
            <p:cNvPr id="64" name="Group 58"/>
            <p:cNvGrpSpPr/>
            <p:nvPr userDrawn="1"/>
          </p:nvGrpSpPr>
          <p:grpSpPr>
            <a:xfrm>
              <a:off x="5580112" y="5085184"/>
              <a:ext cx="900100" cy="307777"/>
              <a:chOff x="323528" y="5054696"/>
              <a:chExt cx="900100" cy="307777"/>
            </a:xfrm>
          </p:grpSpPr>
          <p:sp>
            <p:nvSpPr>
              <p:cNvPr id="65" name="Rectangle 64"/>
              <p:cNvSpPr/>
              <p:nvPr userDrawn="1"/>
            </p:nvSpPr>
            <p:spPr>
              <a:xfrm>
                <a:off x="323528" y="5089830"/>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a:solidFill>
                    <a:srgbClr val="FFFFFF"/>
                  </a:solidFill>
                </a:endParaRPr>
              </a:p>
            </p:txBody>
          </p:sp>
          <p:sp>
            <p:nvSpPr>
              <p:cNvPr id="66" name="TextBox 65"/>
              <p:cNvSpPr txBox="1"/>
              <p:nvPr userDrawn="1"/>
            </p:nvSpPr>
            <p:spPr>
              <a:xfrm>
                <a:off x="539552" y="5054696"/>
                <a:ext cx="684076" cy="307777"/>
              </a:xfrm>
              <a:prstGeom prst="rect">
                <a:avLst/>
              </a:prstGeom>
              <a:noFill/>
            </p:spPr>
            <p:txBody>
              <a:bodyPr wrap="square" rtlCol="0" anchor="ctr">
                <a:spAutoFit/>
              </a:bodyPr>
              <a:lstStyle/>
              <a:p>
                <a:pPr defTabSz="914400"/>
                <a:r>
                  <a:rPr lang="en-US" sz="1400" b="1" dirty="0" smtClean="0">
                    <a:solidFill>
                      <a:srgbClr val="53565A"/>
                    </a:solidFill>
                  </a:rPr>
                  <a:t>Others</a:t>
                </a:r>
                <a:endParaRPr lang="en-US" sz="1400" b="1" dirty="0">
                  <a:solidFill>
                    <a:srgbClr val="53565A"/>
                  </a:solidFill>
                </a:endParaRPr>
              </a:p>
            </p:txBody>
          </p:sp>
        </p:grpSp>
      </p:grpSp>
      <p:sp>
        <p:nvSpPr>
          <p:cNvPr id="35" name="Title 1"/>
          <p:cNvSpPr>
            <a:spLocks noGrp="1"/>
          </p:cNvSpPr>
          <p:nvPr>
            <p:ph type="title"/>
          </p:nvPr>
        </p:nvSpPr>
        <p:spPr>
          <a:xfrm>
            <a:off x="228600" y="299251"/>
            <a:ext cx="8686800" cy="665026"/>
          </a:xfrm>
        </p:spPr>
        <p:txBody>
          <a:bodyPr lIns="0" tIns="0" rIns="0" bIns="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485146193"/>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83B19C37-8DE2-4976-85C3-15CDD1BDF318}" type="datetime1">
              <a:rPr lang="en-US" smtClean="0">
                <a:solidFill>
                  <a:srgbClr val="53565A"/>
                </a:solidFill>
              </a:rPr>
              <a:pPr defTabSz="914400" fontAlgn="base">
                <a:spcBef>
                  <a:spcPct val="0"/>
                </a:spcBef>
                <a:spcAft>
                  <a:spcPct val="0"/>
                </a:spcAft>
              </a:pPr>
              <a:t>5/31/2017</a:t>
            </a:fld>
            <a:endParaRPr lang="en-US" dirty="0">
              <a:solidFill>
                <a:srgbClr val="53565A"/>
              </a:solidFill>
            </a:endParaRPr>
          </a:p>
        </p:txBody>
      </p:sp>
      <p:sp>
        <p:nvSpPr>
          <p:cNvPr id="12" name="Footer Placeholder 11"/>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dirty="0">
              <a:solidFill>
                <a:srgbClr val="53565A"/>
              </a:solidFill>
            </a:endParaRPr>
          </a:p>
        </p:txBody>
      </p:sp>
      <p:sp>
        <p:nvSpPr>
          <p:cNvPr id="7" name="Title 1"/>
          <p:cNvSpPr>
            <a:spLocks noGrp="1"/>
          </p:cNvSpPr>
          <p:nvPr>
            <p:ph type="title"/>
          </p:nvPr>
        </p:nvSpPr>
        <p:spPr>
          <a:xfrm>
            <a:off x="228600" y="299250"/>
            <a:ext cx="8686800" cy="850106"/>
          </a:xfrm>
        </p:spPr>
        <p:txBody>
          <a:bodyPr lIns="0" tIns="0" rIns="0" bIns="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32769494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2" name="Picture 11" descr="placeholder-horizontal.png"/>
          <p:cNvPicPr>
            <a:picLocks noChangeAspect="1"/>
          </p:cNvPicPr>
          <p:nvPr userDrawn="1"/>
        </p:nvPicPr>
        <p:blipFill>
          <a:blip r:embed="rId3"/>
          <a:stretch>
            <a:fillRect/>
          </a:stretch>
        </p:blipFill>
        <p:spPr>
          <a:xfrm>
            <a:off x="-608" y="1828387"/>
            <a:ext cx="9144000" cy="3928946"/>
          </a:xfrm>
          <a:prstGeom prst="rect">
            <a:avLst/>
          </a:prstGeom>
        </p:spPr>
      </p:pic>
      <p:sp>
        <p:nvSpPr>
          <p:cNvPr id="16"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7"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Tree>
    <p:extLst>
      <p:ext uri="{BB962C8B-B14F-4D97-AF65-F5344CB8AC3E}">
        <p14:creationId xmlns:p14="http://schemas.microsoft.com/office/powerpoint/2010/main" val="27770376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a:p>
        </p:txBody>
      </p:sp>
      <p:sp>
        <p:nvSpPr>
          <p:cNvPr id="4" name="Footer Placeholder 3"/>
          <p:cNvSpPr>
            <a:spLocks noGrp="1"/>
          </p:cNvSpPr>
          <p:nvPr>
            <p:ph type="ftr" sz="quarter" idx="11"/>
          </p:nvPr>
        </p:nvSpPr>
        <p:spPr>
          <a:xfrm>
            <a:off x="3124200" y="6376243"/>
            <a:ext cx="2895600" cy="365125"/>
          </a:xfrm>
          <a:prstGeom prst="rect">
            <a:avLst/>
          </a:prstGeom>
        </p:spPr>
        <p:txBody>
          <a:bodyPr/>
          <a:lstStyle/>
          <a:p>
            <a:endParaRPr lang="en-US">
              <a:solidFill>
                <a:srgbClr val="53565A"/>
              </a:solidFill>
            </a:endParaRPr>
          </a:p>
        </p:txBody>
      </p:sp>
      <p:sp>
        <p:nvSpPr>
          <p:cNvPr id="5" name="Slide Number Placeholder 4"/>
          <p:cNvSpPr>
            <a:spLocks noGrp="1"/>
          </p:cNvSpPr>
          <p:nvPr>
            <p:ph type="sldNum" sz="quarter" idx="12"/>
          </p:nvPr>
        </p:nvSpPr>
        <p:spPr>
          <a:xfrm>
            <a:off x="8244408" y="6448251"/>
            <a:ext cx="941982" cy="365125"/>
          </a:xfrm>
          <a:prstGeom prst="rect">
            <a:avLst/>
          </a:prstGeom>
        </p:spPr>
        <p:txBody>
          <a:bodyPr/>
          <a:lstStyle/>
          <a:p>
            <a:fld id="{6FF143CE-B2F2-4E10-8847-F2E300A111D7}" type="slidenum">
              <a:rPr lang="en-US" smtClean="0">
                <a:solidFill>
                  <a:srgbClr val="53565A"/>
                </a:solidFill>
              </a:rPr>
              <a:pPr/>
              <a:t>‹#›</a:t>
            </a:fld>
            <a:endParaRPr lang="en-US">
              <a:solidFill>
                <a:srgbClr val="53565A"/>
              </a:solidFill>
            </a:endParaRPr>
          </a:p>
        </p:txBody>
      </p:sp>
    </p:spTree>
    <p:extLst>
      <p:ext uri="{BB962C8B-B14F-4D97-AF65-F5344CB8AC3E}">
        <p14:creationId xmlns:p14="http://schemas.microsoft.com/office/powerpoint/2010/main" val="3641952533"/>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Slide 5">
    <p:spTree>
      <p:nvGrpSpPr>
        <p:cNvPr id="1" name=""/>
        <p:cNvGrpSpPr/>
        <p:nvPr/>
      </p:nvGrpSpPr>
      <p:grpSpPr>
        <a:xfrm>
          <a:off x="0" y="0"/>
          <a:ext cx="0" cy="0"/>
          <a:chOff x="0" y="0"/>
          <a:chExt cx="0" cy="0"/>
        </a:xfrm>
      </p:grpSpPr>
      <p:pic>
        <p:nvPicPr>
          <p:cNvPr id="4" name="Picture 3"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sp>
        <p:nvSpPr>
          <p:cNvPr id="3" name="Subtitle 2"/>
          <p:cNvSpPr>
            <a:spLocks noGrp="1"/>
          </p:cNvSpPr>
          <p:nvPr>
            <p:ph type="subTitle" idx="1" hasCustomPrompt="1"/>
          </p:nvPr>
        </p:nvSpPr>
        <p:spPr>
          <a:xfrm>
            <a:off x="3149208" y="2872276"/>
            <a:ext cx="5472113" cy="901716"/>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252412"/>
          </a:xfrm>
          <a:prstGeom prst="rect">
            <a:avLst/>
          </a:prstGeom>
        </p:spPr>
        <p:txBody>
          <a:bodyPr vert="horz"/>
          <a:lstStyle>
            <a:lvl1pPr marL="0" indent="0">
              <a:buNone/>
              <a:defRPr sz="1800">
                <a:solidFill>
                  <a:srgbClr val="FFFFFF"/>
                </a:solidFill>
              </a:defRPr>
            </a:lvl1pPr>
          </a:lstStyle>
          <a:p>
            <a:pPr lvl="0"/>
            <a:r>
              <a:rPr lang="en-US" dirty="0" smtClean="0"/>
              <a:t>Subtitle of Presentation</a:t>
            </a:r>
            <a:endParaRPr lang="en-US" dirty="0"/>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13994204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2440" y="362585"/>
            <a:ext cx="7772400" cy="1080135"/>
          </a:xfrm>
          <a:prstGeom prst="rect">
            <a:avLst/>
          </a:prstGeom>
        </p:spPr>
        <p:txBody>
          <a:bodyPr/>
          <a:lstStyle>
            <a:lvl1pPr algn="l">
              <a:defRPr sz="2400" b="1">
                <a:solidFill>
                  <a:schemeClr val="tx1">
                    <a:lumMod val="90000"/>
                    <a:lumOff val="10000"/>
                  </a:schemeClr>
                </a:solidFill>
                <a:latin typeface="Helvetica"/>
                <a:cs typeface="Helvetica"/>
              </a:defRPr>
            </a:lvl1pPr>
          </a:lstStyle>
          <a:p>
            <a:r>
              <a:rPr lang="en-US" smtClean="0"/>
              <a:t>Click to edit Master title style</a:t>
            </a:r>
            <a:endParaRPr lang="en-US"/>
          </a:p>
        </p:txBody>
      </p:sp>
      <p:pic>
        <p:nvPicPr>
          <p:cNvPr id="7" name="Picture 6" descr="elsevier-orange-logo.jpg"/>
          <p:cNvPicPr>
            <a:picLocks noChangeAspect="1"/>
          </p:cNvPicPr>
          <p:nvPr userDrawn="1"/>
        </p:nvPicPr>
        <p:blipFill>
          <a:blip r:embed="rId2" cstate="print"/>
          <a:stretch>
            <a:fillRect/>
          </a:stretch>
        </p:blipFill>
        <p:spPr>
          <a:xfrm>
            <a:off x="7303008" y="384556"/>
            <a:ext cx="1840992" cy="338328"/>
          </a:xfrm>
          <a:prstGeom prst="rect">
            <a:avLst/>
          </a:prstGeom>
        </p:spPr>
      </p:pic>
    </p:spTree>
    <p:extLst>
      <p:ext uri="{BB962C8B-B14F-4D97-AF65-F5344CB8AC3E}">
        <p14:creationId xmlns:p14="http://schemas.microsoft.com/office/powerpoint/2010/main" val="32442093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76243"/>
            <a:ext cx="2895600" cy="365125"/>
          </a:xfrm>
          <a:prstGeom prst="rect">
            <a:avLst/>
          </a:prstGeom>
        </p:spPr>
        <p:txBody>
          <a:bodyPr/>
          <a:lstStyle/>
          <a:p>
            <a:endParaRPr lang="en-US">
              <a:solidFill>
                <a:srgbClr val="53565A"/>
              </a:solidFill>
            </a:endParaRPr>
          </a:p>
        </p:txBody>
      </p:sp>
      <p:sp>
        <p:nvSpPr>
          <p:cNvPr id="6" name="Slide Number Placeholder 5"/>
          <p:cNvSpPr>
            <a:spLocks noGrp="1"/>
          </p:cNvSpPr>
          <p:nvPr>
            <p:ph type="sldNum" sz="quarter" idx="12"/>
          </p:nvPr>
        </p:nvSpPr>
        <p:spPr>
          <a:xfrm>
            <a:off x="8244408" y="6448251"/>
            <a:ext cx="941982" cy="365125"/>
          </a:xfrm>
          <a:prstGeom prst="rect">
            <a:avLst/>
          </a:prstGeom>
        </p:spPr>
        <p:txBody>
          <a:bodyPr/>
          <a:lstStyle/>
          <a:p>
            <a:fld id="{6FF143CE-B2F2-4E10-8847-F2E300A111D7}" type="slidenum">
              <a:rPr lang="en-US" smtClean="0">
                <a:solidFill>
                  <a:srgbClr val="53565A"/>
                </a:solidFill>
              </a:rPr>
              <a:pPr/>
              <a:t>‹#›</a:t>
            </a:fld>
            <a:endParaRPr lang="en-US">
              <a:solidFill>
                <a:srgbClr val="53565A"/>
              </a:solidFill>
            </a:endParaRPr>
          </a:p>
        </p:txBody>
      </p:sp>
      <p:sp>
        <p:nvSpPr>
          <p:cNvPr id="9" name="Title Placeholder 1"/>
          <p:cNvSpPr>
            <a:spLocks noGrp="1"/>
          </p:cNvSpPr>
          <p:nvPr>
            <p:ph type="title"/>
          </p:nvPr>
        </p:nvSpPr>
        <p:spPr>
          <a:xfrm>
            <a:off x="446856" y="274638"/>
            <a:ext cx="8229600" cy="562074"/>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26785966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200" y="705211"/>
            <a:ext cx="8238319" cy="41864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278068128"/>
      </p:ext>
    </p:extLst>
  </p:cSld>
  <p:clrMapOvr>
    <a:masterClrMapping/>
  </p:clrMapOvr>
  <p:hf hdr="0" ftr="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ver Option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3" cy="6857432"/>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5" name="Text Placeholder 4"/>
          <p:cNvSpPr>
            <a:spLocks noGrp="1"/>
          </p:cNvSpPr>
          <p:nvPr>
            <p:ph type="body" sz="quarter" idx="14"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7" name="TextBox 6"/>
          <p:cNvSpPr txBox="1"/>
          <p:nvPr userDrawn="1"/>
        </p:nvSpPr>
        <p:spPr>
          <a:xfrm>
            <a:off x="252412" y="4400662"/>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1" name="Text Placeholder 4"/>
          <p:cNvSpPr>
            <a:spLocks noGrp="1"/>
          </p:cNvSpPr>
          <p:nvPr>
            <p:ph type="body" sz="quarter" idx="15"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2" name="TextBox 11"/>
          <p:cNvSpPr txBox="1"/>
          <p:nvPr userDrawn="1"/>
        </p:nvSpPr>
        <p:spPr>
          <a:xfrm>
            <a:off x="249691" y="4577554"/>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8972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ver Option 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3" cy="6857432"/>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4" name="Picture Placeholder 3"/>
          <p:cNvSpPr>
            <a:spLocks noGrp="1"/>
          </p:cNvSpPr>
          <p:nvPr>
            <p:ph type="pic" sz="quarter" idx="16" hasCustomPrompt="1"/>
          </p:nvPr>
        </p:nvSpPr>
        <p:spPr>
          <a:xfrm>
            <a:off x="6834188" y="642938"/>
            <a:ext cx="1093787" cy="301625"/>
          </a:xfrm>
          <a:prstGeom prst="rect">
            <a:avLst/>
          </a:prstGeom>
        </p:spPr>
        <p:txBody>
          <a:bodyPr anchor="ctr">
            <a:noAutofit/>
          </a:bodyPr>
          <a:lstStyle>
            <a:lvl1pPr marL="0" indent="0">
              <a:buNone/>
              <a:defRPr sz="900">
                <a:latin typeface="Arial" panose="020B0604020202020204" pitchFamily="34" charset="0"/>
                <a:cs typeface="Arial" panose="020B0604020202020204" pitchFamily="34" charset="0"/>
              </a:defRPr>
            </a:lvl1pPr>
          </a:lstStyle>
          <a:p>
            <a:r>
              <a:rPr lang="en-US" dirty="0" smtClean="0"/>
              <a:t>Click to Insert Logo</a:t>
            </a:r>
            <a:br>
              <a:rPr lang="en-US" dirty="0" smtClean="0"/>
            </a:br>
            <a:r>
              <a:rPr lang="en-US" dirty="0" smtClean="0"/>
              <a:t>(Adjust as needed)</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10470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Option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378" y="283"/>
            <a:ext cx="9143243" cy="6857432"/>
          </a:xfrm>
          <a:prstGeom prst="rect">
            <a:avLst/>
          </a:prstGeom>
        </p:spPr>
      </p:pic>
      <p:sp>
        <p:nvSpPr>
          <p:cNvPr id="2" name="Title 1"/>
          <p:cNvSpPr>
            <a:spLocks noGrp="1"/>
          </p:cNvSpPr>
          <p:nvPr>
            <p:ph type="ctrTitle" hasCustomPrompt="1"/>
          </p:nvPr>
        </p:nvSpPr>
        <p:spPr>
          <a:xfrm>
            <a:off x="715055" y="310026"/>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722539" y="1065217"/>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pPr defTabSz="914400"/>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063226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Option 4">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378" y="283"/>
            <a:ext cx="9143242" cy="6857432"/>
          </a:xfrm>
          <a:prstGeom prst="rect">
            <a:avLst/>
          </a:prstGeom>
        </p:spPr>
      </p:pic>
      <p:sp>
        <p:nvSpPr>
          <p:cNvPr id="14" name="Title 1"/>
          <p:cNvSpPr txBox="1">
            <a:spLocks/>
          </p:cNvSpPr>
          <p:nvPr userDrawn="1"/>
        </p:nvSpPr>
        <p:spPr>
          <a:xfrm>
            <a:off x="244928" y="2910351"/>
            <a:ext cx="7772400" cy="7227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b="1" kern="120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solidFill>
                  <a:srgbClr val="FFFFFF"/>
                </a:solidFill>
              </a:rPr>
              <a:t>Cover Slide Title</a:t>
            </a:r>
            <a:br>
              <a:rPr lang="en-US" dirty="0" smtClean="0">
                <a:solidFill>
                  <a:srgbClr val="FFFFFF"/>
                </a:solidFill>
              </a:rPr>
            </a:br>
            <a:r>
              <a:rPr lang="en-US" dirty="0" smtClean="0">
                <a:solidFill>
                  <a:srgbClr val="FFFFFF"/>
                </a:solidFill>
              </a:rPr>
              <a:t>Second Line If Necessary</a:t>
            </a:r>
            <a:endParaRPr lang="en-US" dirty="0">
              <a:solidFill>
                <a:srgbClr val="FFFFFF"/>
              </a:solidFill>
            </a:endParaRPr>
          </a:p>
        </p:txBody>
      </p:sp>
      <p:sp>
        <p:nvSpPr>
          <p:cNvPr id="15" name="Text Placeholder 8"/>
          <p:cNvSpPr>
            <a:spLocks noGrp="1"/>
          </p:cNvSpPr>
          <p:nvPr>
            <p:ph type="body" sz="quarter" idx="16"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6" name="Text Placeholder 4"/>
          <p:cNvSpPr>
            <a:spLocks noGrp="1"/>
          </p:cNvSpPr>
          <p:nvPr>
            <p:ph type="body" sz="quarter" idx="17"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7" name="TextBox 16"/>
          <p:cNvSpPr txBox="1"/>
          <p:nvPr userDrawn="1"/>
        </p:nvSpPr>
        <p:spPr>
          <a:xfrm>
            <a:off x="252412" y="4400662"/>
            <a:ext cx="1094014" cy="215444"/>
          </a:xfrm>
          <a:prstGeom prst="rect">
            <a:avLst/>
          </a:prstGeom>
          <a:noFill/>
        </p:spPr>
        <p:txBody>
          <a:bodyPr wrap="square" rtlCol="0">
            <a:spAutoFit/>
          </a:bodyPr>
          <a:lstStyle/>
          <a:p>
            <a:pPr defTabSz="914400"/>
            <a:r>
              <a:rPr lang="en-US" sz="800" dirty="0" smtClean="0">
                <a:solidFill>
                  <a:srgbClr val="FFFFFF"/>
                </a:solidFill>
                <a:latin typeface="Arial" panose="020B0604020202020204" pitchFamily="34" charset="0"/>
                <a:cs typeface="Arial" panose="020B0604020202020204" pitchFamily="34" charset="0"/>
              </a:rPr>
              <a:t>Presented By</a:t>
            </a:r>
            <a:endParaRPr lang="en-US" sz="800" dirty="0">
              <a:solidFill>
                <a:srgbClr val="FFFFFF"/>
              </a:solidFill>
              <a:latin typeface="Arial" panose="020B0604020202020204" pitchFamily="34" charset="0"/>
              <a:cs typeface="Arial" panose="020B0604020202020204" pitchFamily="34" charset="0"/>
            </a:endParaRPr>
          </a:p>
        </p:txBody>
      </p:sp>
      <p:sp>
        <p:nvSpPr>
          <p:cNvPr id="18" name="Text Placeholder 4"/>
          <p:cNvSpPr>
            <a:spLocks noGrp="1"/>
          </p:cNvSpPr>
          <p:nvPr>
            <p:ph type="body" sz="quarter" idx="18"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smtClean="0"/>
              <a:t>XX_XX_XX</a:t>
            </a:r>
          </a:p>
        </p:txBody>
      </p:sp>
      <p:sp>
        <p:nvSpPr>
          <p:cNvPr id="19" name="TextBox 18"/>
          <p:cNvSpPr txBox="1"/>
          <p:nvPr userDrawn="1"/>
        </p:nvSpPr>
        <p:spPr>
          <a:xfrm>
            <a:off x="249691" y="4577554"/>
            <a:ext cx="1094014" cy="215444"/>
          </a:xfrm>
          <a:prstGeom prst="rect">
            <a:avLst/>
          </a:prstGeom>
          <a:noFill/>
        </p:spPr>
        <p:txBody>
          <a:bodyPr wrap="square" rtlCol="0">
            <a:spAutoFit/>
          </a:bodyPr>
          <a:lstStyle/>
          <a:p>
            <a:pPr defTabSz="914400"/>
            <a:r>
              <a:rPr lang="en-US" sz="800" dirty="0" smtClean="0">
                <a:solidFill>
                  <a:srgbClr val="FFFFFF"/>
                </a:solidFill>
                <a:latin typeface="Arial" panose="020B0604020202020204" pitchFamily="34" charset="0"/>
                <a:cs typeface="Arial" panose="020B0604020202020204" pitchFamily="34" charset="0"/>
              </a:rPr>
              <a:t>Date</a:t>
            </a:r>
            <a:endParaRPr lang="en-US" sz="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40469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Break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378" y="283"/>
            <a:ext cx="9143243" cy="6857432"/>
          </a:xfrm>
          <a:prstGeom prst="rect">
            <a:avLst/>
          </a:prstGeom>
        </p:spPr>
      </p:pic>
      <p:sp>
        <p:nvSpPr>
          <p:cNvPr id="2" name="Title 1"/>
          <p:cNvSpPr>
            <a:spLocks noGrp="1"/>
          </p:cNvSpPr>
          <p:nvPr>
            <p:ph type="ctrTitle" hasCustomPrompt="1"/>
          </p:nvPr>
        </p:nvSpPr>
        <p:spPr>
          <a:xfrm>
            <a:off x="715055" y="1728080"/>
            <a:ext cx="7772400" cy="503491"/>
          </a:xfrm>
        </p:spPr>
        <p:txBody>
          <a:bodyPr anchor="t">
            <a:noAutofit/>
          </a:bodyPr>
          <a:lstStyle>
            <a:lvl1pPr algn="l">
              <a:defRPr sz="28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Section Title</a:t>
            </a:r>
            <a:endParaRPr lang="en-US" dirty="0"/>
          </a:p>
        </p:txBody>
      </p:sp>
      <p:sp>
        <p:nvSpPr>
          <p:cNvPr id="6" name="Content Placeholder 5"/>
          <p:cNvSpPr>
            <a:spLocks noGrp="1"/>
          </p:cNvSpPr>
          <p:nvPr>
            <p:ph sz="quarter" idx="16" hasCustomPrompt="1"/>
          </p:nvPr>
        </p:nvSpPr>
        <p:spPr>
          <a:xfrm>
            <a:off x="714375" y="2318657"/>
            <a:ext cx="4567918" cy="2343150"/>
          </a:xfrm>
        </p:spPr>
        <p:txBody>
          <a:bodyPr>
            <a:normAutofit/>
          </a:bodyPr>
          <a:lstStyle>
            <a:lvl1pPr marL="0" indent="0">
              <a:buNone/>
              <a:defRPr sz="2000" b="0" baseline="0">
                <a:solidFill>
                  <a:schemeClr val="bg1"/>
                </a:solidFill>
              </a:defRPr>
            </a:lvl1pPr>
          </a:lstStyle>
          <a:p>
            <a:pPr lvl="0"/>
            <a:r>
              <a:rPr lang="en-US" dirty="0" smtClean="0"/>
              <a:t>Add Section title text here</a:t>
            </a:r>
            <a:endParaRPr lang="en-US" dirty="0"/>
          </a:p>
        </p:txBody>
      </p:sp>
    </p:spTree>
    <p:extLst>
      <p:ext uri="{BB962C8B-B14F-4D97-AF65-F5344CB8AC3E}">
        <p14:creationId xmlns:p14="http://schemas.microsoft.com/office/powerpoint/2010/main" val="393502452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320681"/>
            <a:ext cx="9144608" cy="6637866"/>
          </a:xfrm>
          <a:prstGeom prst="rect">
            <a:avLst/>
          </a:prstGeom>
        </p:spPr>
      </p:pic>
      <p:pic>
        <p:nvPicPr>
          <p:cNvPr id="8" name="Picture 7"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smtClean="0">
                <a:solidFill>
                  <a:schemeClr val="tx2"/>
                </a:solidFill>
              </a:rPr>
              <a:t>Subtitle of slide and or description of presentation</a:t>
            </a:r>
            <a:br>
              <a:rPr lang="en-US" sz="1600" dirty="0" smtClean="0">
                <a:solidFill>
                  <a:schemeClr val="tx2"/>
                </a:solidFill>
              </a:rPr>
            </a:br>
            <a:r>
              <a:rPr lang="en-US" sz="1600" baseline="0" dirty="0" smtClean="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16707565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Text &amp;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10404"/>
            <a:ext cx="3502478" cy="4798560"/>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4759325" y="1610634"/>
            <a:ext cx="4384675" cy="4798316"/>
          </a:xfrm>
        </p:spPr>
        <p:txBody>
          <a:bodyPr/>
          <a:lstStyle/>
          <a:p>
            <a:endParaRPr lang="en-US"/>
          </a:p>
        </p:txBody>
      </p:sp>
    </p:spTree>
    <p:extLst>
      <p:ext uri="{BB962C8B-B14F-4D97-AF65-F5344CB8AC3E}">
        <p14:creationId xmlns:p14="http://schemas.microsoft.com/office/powerpoint/2010/main" val="3212075649"/>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Three Pho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1093790" y="1604739"/>
            <a:ext cx="2166479" cy="1799770"/>
          </a:xfrm>
        </p:spPr>
        <p:txBody>
          <a:bodyPr/>
          <a:lstStyle/>
          <a:p>
            <a:endParaRPr lang="en-US"/>
          </a:p>
        </p:txBody>
      </p:sp>
      <p:sp>
        <p:nvSpPr>
          <p:cNvPr id="7" name="Picture Placeholder 3"/>
          <p:cNvSpPr>
            <a:spLocks noGrp="1"/>
          </p:cNvSpPr>
          <p:nvPr>
            <p:ph type="pic" sz="quarter" idx="12"/>
          </p:nvPr>
        </p:nvSpPr>
        <p:spPr>
          <a:xfrm>
            <a:off x="3450546" y="1604739"/>
            <a:ext cx="2166479" cy="1799770"/>
          </a:xfrm>
        </p:spPr>
        <p:txBody>
          <a:bodyPr/>
          <a:lstStyle/>
          <a:p>
            <a:endParaRPr lang="en-US"/>
          </a:p>
        </p:txBody>
      </p:sp>
      <p:sp>
        <p:nvSpPr>
          <p:cNvPr id="8" name="Picture Placeholder 3"/>
          <p:cNvSpPr>
            <a:spLocks noGrp="1"/>
          </p:cNvSpPr>
          <p:nvPr>
            <p:ph type="pic" sz="quarter" idx="13"/>
          </p:nvPr>
        </p:nvSpPr>
        <p:spPr>
          <a:xfrm>
            <a:off x="5793699" y="1604738"/>
            <a:ext cx="2166479" cy="1799770"/>
          </a:xfrm>
        </p:spPr>
        <p:txBody>
          <a:bodyPr/>
          <a:lstStyle/>
          <a:p>
            <a:endParaRPr lang="en-US"/>
          </a:p>
        </p:txBody>
      </p:sp>
      <p:sp>
        <p:nvSpPr>
          <p:cNvPr id="9" name="Content Placeholder 2"/>
          <p:cNvSpPr>
            <a:spLocks noGrp="1"/>
          </p:cNvSpPr>
          <p:nvPr>
            <p:ph idx="14"/>
          </p:nvPr>
        </p:nvSpPr>
        <p:spPr>
          <a:xfrm>
            <a:off x="3450544"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0" name="Content Placeholder 2"/>
          <p:cNvSpPr>
            <a:spLocks noGrp="1"/>
          </p:cNvSpPr>
          <p:nvPr>
            <p:ph idx="15"/>
          </p:nvPr>
        </p:nvSpPr>
        <p:spPr>
          <a:xfrm>
            <a:off x="5793697"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4097185960"/>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Two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4"/>
            <a:ext cx="3706812" cy="4803779"/>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6" name="Content Placeholder 2"/>
          <p:cNvSpPr>
            <a:spLocks noGrp="1"/>
          </p:cNvSpPr>
          <p:nvPr>
            <p:ph idx="11"/>
          </p:nvPr>
        </p:nvSpPr>
        <p:spPr>
          <a:xfrm>
            <a:off x="4816476" y="1605184"/>
            <a:ext cx="3706812" cy="4803779"/>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5879871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All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8"/>
            <a:ext cx="7429500" cy="4803776"/>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Tree>
    <p:extLst>
      <p:ext uri="{BB962C8B-B14F-4D97-AF65-F5344CB8AC3E}">
        <p14:creationId xmlns:p14="http://schemas.microsoft.com/office/powerpoint/2010/main" val="175227572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Author Quo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93788" y="1804309"/>
            <a:ext cx="5543776" cy="3224891"/>
          </a:xfrm>
          <a:prstGeom prst="rect">
            <a:avLst/>
          </a:prstGeom>
        </p:spPr>
        <p:txBody>
          <a:bodyPr>
            <a:normAutofit/>
          </a:bodyPr>
          <a:lstStyle>
            <a:lvl1pPr marL="0" indent="0">
              <a:buFontTx/>
              <a:buNone/>
              <a:defRPr sz="2600" b="0" i="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6" name="Text Placeholder 13"/>
          <p:cNvSpPr>
            <a:spLocks noGrp="1"/>
          </p:cNvSpPr>
          <p:nvPr>
            <p:ph type="body" sz="quarter" idx="11" hasCustomPrompt="1"/>
          </p:nvPr>
        </p:nvSpPr>
        <p:spPr>
          <a:xfrm>
            <a:off x="1093788" y="1240517"/>
            <a:ext cx="7429500" cy="285750"/>
          </a:xfrm>
        </p:spPr>
        <p:txBody>
          <a:bodyPr>
            <a:noAutofit/>
          </a:bodyPr>
          <a:lstStyle>
            <a:lvl1pPr marL="0" indent="0">
              <a:buNone/>
              <a:defRPr sz="1400" b="0" baseline="0">
                <a:solidFill>
                  <a:srgbClr val="007398"/>
                </a:solidFill>
                <a:latin typeface="Arial" panose="020B0604020202020204" pitchFamily="34" charset="0"/>
                <a:cs typeface="Arial" panose="020B0604020202020204" pitchFamily="34" charset="0"/>
              </a:defRPr>
            </a:lvl1pPr>
          </a:lstStyle>
          <a:p>
            <a:pPr lvl="0"/>
            <a:r>
              <a:rPr lang="en-US" dirty="0" smtClean="0"/>
              <a:t>Subtitle of Slide</a:t>
            </a:r>
            <a:endParaRPr lang="en-US" dirty="0"/>
          </a:p>
        </p:txBody>
      </p:sp>
      <p:sp>
        <p:nvSpPr>
          <p:cNvPr id="7" name="Text Placeholder 13"/>
          <p:cNvSpPr>
            <a:spLocks noGrp="1"/>
          </p:cNvSpPr>
          <p:nvPr>
            <p:ph type="body" sz="quarter" idx="12" hasCustomPrompt="1"/>
          </p:nvPr>
        </p:nvSpPr>
        <p:spPr>
          <a:xfrm>
            <a:off x="1093788" y="5132159"/>
            <a:ext cx="7429500" cy="285750"/>
          </a:xfrm>
        </p:spPr>
        <p:txBody>
          <a:bodyPr>
            <a:noAutofit/>
          </a:bodyPr>
          <a:lstStyle>
            <a:lvl1pPr marL="0" indent="0">
              <a:buNone/>
              <a:defRPr sz="1200" b="1" baseline="0">
                <a:solidFill>
                  <a:schemeClr val="tx1"/>
                </a:solidFill>
                <a:latin typeface="Arial" panose="020B0604020202020204" pitchFamily="34" charset="0"/>
                <a:cs typeface="Arial" panose="020B0604020202020204" pitchFamily="34" charset="0"/>
              </a:defRPr>
            </a:lvl1pPr>
          </a:lstStyle>
          <a:p>
            <a:pPr lvl="0"/>
            <a:r>
              <a:rPr lang="en-US" dirty="0" smtClean="0"/>
              <a:t>Author Name</a:t>
            </a:r>
            <a:endParaRPr lang="en-US" dirty="0"/>
          </a:p>
        </p:txBody>
      </p:sp>
      <p:sp>
        <p:nvSpPr>
          <p:cNvPr id="8" name="Text Placeholder 13"/>
          <p:cNvSpPr>
            <a:spLocks noGrp="1"/>
          </p:cNvSpPr>
          <p:nvPr>
            <p:ph type="body" sz="quarter" idx="13"/>
          </p:nvPr>
        </p:nvSpPr>
        <p:spPr>
          <a:xfrm>
            <a:off x="1093788" y="5352143"/>
            <a:ext cx="7429500" cy="285750"/>
          </a:xfrm>
        </p:spPr>
        <p:txBody>
          <a:bodyPr>
            <a:noAutofit/>
          </a:bodyPr>
          <a:lstStyle>
            <a:lvl1pPr marL="0" indent="0">
              <a:buNone/>
              <a:defRPr sz="1200" b="0" baseline="0">
                <a:solidFill>
                  <a:srgbClr val="75787B"/>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79017314"/>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Full Page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5894615"/>
            <a:ext cx="7429500" cy="759278"/>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0" y="1445079"/>
            <a:ext cx="9144000" cy="4278085"/>
          </a:xfr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89848664"/>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6" name="Chart Placeholder 15"/>
          <p:cNvSpPr>
            <a:spLocks noGrp="1"/>
          </p:cNvSpPr>
          <p:nvPr>
            <p:ph type="chart" sz="quarter" idx="13"/>
          </p:nvPr>
        </p:nvSpPr>
        <p:spPr>
          <a:xfrm>
            <a:off x="228600" y="1524000"/>
            <a:ext cx="1828800" cy="1828800"/>
          </a:xfrm>
        </p:spPr>
        <p:txBody>
          <a:bodyPr/>
          <a:lstStyle>
            <a:lvl1pPr marL="0" indent="0">
              <a:buNone/>
              <a:defRPr/>
            </a:lvl1pPr>
          </a:lstStyle>
          <a:p>
            <a:endParaRPr lang="en-US" dirty="0"/>
          </a:p>
        </p:txBody>
      </p:sp>
      <p:sp>
        <p:nvSpPr>
          <p:cNvPr id="18" name="Chart Placeholder 17"/>
          <p:cNvSpPr>
            <a:spLocks noGrp="1"/>
          </p:cNvSpPr>
          <p:nvPr>
            <p:ph type="chart" sz="quarter" idx="14"/>
          </p:nvPr>
        </p:nvSpPr>
        <p:spPr>
          <a:xfrm>
            <a:off x="2209800" y="1828800"/>
            <a:ext cx="3352800" cy="3352800"/>
          </a:xfrm>
        </p:spPr>
        <p:txBody>
          <a:bodyPr/>
          <a:lstStyle/>
          <a:p>
            <a:endParaRPr lang="en-US"/>
          </a:p>
        </p:txBody>
      </p:sp>
      <p:sp>
        <p:nvSpPr>
          <p:cNvPr id="2" name="Title 1"/>
          <p:cNvSpPr>
            <a:spLocks noGrp="1"/>
          </p:cNvSpPr>
          <p:nvPr>
            <p:ph type="title"/>
          </p:nvPr>
        </p:nvSpPr>
        <p:spPr>
          <a:xfrm>
            <a:off x="228600" y="299250"/>
            <a:ext cx="8686800" cy="850106"/>
          </a:xfrm>
        </p:spPr>
        <p:txBody>
          <a:bodyPr lIns="0" tIns="0" rIns="0" bIns="0"/>
          <a:lstStyle>
            <a:lvl1pPr>
              <a:defRPr sz="2800"/>
            </a:lvl1pPr>
          </a:lstStyle>
          <a:p>
            <a:r>
              <a:rPr lang="en-US" dirty="0" smtClean="0"/>
              <a:t>Click to edit Master title style</a:t>
            </a:r>
            <a:endParaRPr lang="en-US" dirty="0"/>
          </a:p>
        </p:txBody>
      </p:sp>
      <p:sp>
        <p:nvSpPr>
          <p:cNvPr id="11" name="Date Placeholder 10"/>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83B19C37-8DE2-4976-85C3-15CDD1BDF318}" type="datetime1">
              <a:rPr lang="en-US" smtClean="0">
                <a:solidFill>
                  <a:srgbClr val="53565A"/>
                </a:solidFill>
              </a:rPr>
              <a:pPr defTabSz="914400" fontAlgn="base">
                <a:spcBef>
                  <a:spcPct val="0"/>
                </a:spcBef>
                <a:spcAft>
                  <a:spcPct val="0"/>
                </a:spcAft>
              </a:pPr>
              <a:t>5/31/2017</a:t>
            </a:fld>
            <a:endParaRPr lang="en-US" dirty="0">
              <a:solidFill>
                <a:srgbClr val="53565A"/>
              </a:solidFill>
            </a:endParaRPr>
          </a:p>
        </p:txBody>
      </p:sp>
      <p:sp>
        <p:nvSpPr>
          <p:cNvPr id="12" name="Footer Placeholder 11"/>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dirty="0">
              <a:solidFill>
                <a:srgbClr val="53565A"/>
              </a:solidFill>
            </a:endParaRPr>
          </a:p>
        </p:txBody>
      </p:sp>
      <p:sp>
        <p:nvSpPr>
          <p:cNvPr id="19" name="TextBox 18"/>
          <p:cNvSpPr txBox="1"/>
          <p:nvPr userDrawn="1"/>
        </p:nvSpPr>
        <p:spPr>
          <a:xfrm>
            <a:off x="228600" y="1066800"/>
            <a:ext cx="1828800" cy="523220"/>
          </a:xfrm>
          <a:prstGeom prst="rect">
            <a:avLst/>
          </a:prstGeom>
          <a:noFill/>
        </p:spPr>
        <p:txBody>
          <a:bodyPr wrap="square" rtlCol="0">
            <a:spAutoFit/>
          </a:bodyPr>
          <a:lstStyle/>
          <a:p>
            <a:pPr algn="ctr" defTabSz="914400">
              <a:defRPr sz="1600" b="1" i="0" u="none" strike="noStrike" kern="1200" baseline="0">
                <a:solidFill>
                  <a:prstClr val="black"/>
                </a:solidFill>
                <a:latin typeface="Calibri"/>
              </a:defRPr>
            </a:pPr>
            <a:r>
              <a:rPr lang="en-US" sz="1400" b="1" dirty="0" smtClean="0">
                <a:solidFill>
                  <a:prstClr val="black"/>
                </a:solidFill>
              </a:rPr>
              <a:t>Share of Open Access Journal Articles Read</a:t>
            </a:r>
            <a:endParaRPr lang="en-US" sz="1400" b="1" dirty="0">
              <a:solidFill>
                <a:prstClr val="black"/>
              </a:solidFill>
            </a:endParaRPr>
          </a:p>
        </p:txBody>
      </p:sp>
      <p:sp>
        <p:nvSpPr>
          <p:cNvPr id="20" name="TextBox 19"/>
          <p:cNvSpPr txBox="1"/>
          <p:nvPr userDrawn="1"/>
        </p:nvSpPr>
        <p:spPr>
          <a:xfrm>
            <a:off x="2209800" y="1524000"/>
            <a:ext cx="3352800" cy="307777"/>
          </a:xfrm>
          <a:prstGeom prst="rect">
            <a:avLst/>
          </a:prstGeom>
          <a:noFill/>
        </p:spPr>
        <p:txBody>
          <a:bodyPr wrap="square" rtlCol="0">
            <a:spAutoFit/>
          </a:bodyPr>
          <a:lstStyle/>
          <a:p>
            <a:pPr algn="ctr" defTabSz="914400">
              <a:defRPr sz="1600" b="1" i="0" u="none" strike="noStrike" kern="1200" baseline="0">
                <a:solidFill>
                  <a:prstClr val="black"/>
                </a:solidFill>
                <a:latin typeface="Calibri"/>
              </a:defRPr>
            </a:pPr>
            <a:r>
              <a:rPr lang="en-US" sz="1400" b="1" dirty="0" smtClean="0">
                <a:solidFill>
                  <a:prstClr val="black"/>
                </a:solidFill>
              </a:rPr>
              <a:t>Share of Publisher Read</a:t>
            </a:r>
            <a:endParaRPr lang="en-US" sz="1400" b="1" dirty="0">
              <a:solidFill>
                <a:prstClr val="black"/>
              </a:solidFill>
            </a:endParaRPr>
          </a:p>
        </p:txBody>
      </p:sp>
    </p:spTree>
    <p:extLst>
      <p:ext uri="{BB962C8B-B14F-4D97-AF65-F5344CB8AC3E}">
        <p14:creationId xmlns:p14="http://schemas.microsoft.com/office/powerpoint/2010/main" val="338414628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83B19C37-8DE2-4976-85C3-15CDD1BDF318}" type="datetime1">
              <a:rPr lang="en-US" smtClean="0">
                <a:solidFill>
                  <a:srgbClr val="53565A"/>
                </a:solidFill>
              </a:rPr>
              <a:pPr defTabSz="914400" fontAlgn="base">
                <a:spcBef>
                  <a:spcPct val="0"/>
                </a:spcBef>
                <a:spcAft>
                  <a:spcPct val="0"/>
                </a:spcAft>
              </a:pPr>
              <a:t>5/31/2017</a:t>
            </a:fld>
            <a:endParaRPr lang="en-US" dirty="0">
              <a:solidFill>
                <a:srgbClr val="53565A"/>
              </a:solidFill>
            </a:endParaRPr>
          </a:p>
        </p:txBody>
      </p:sp>
      <p:sp>
        <p:nvSpPr>
          <p:cNvPr id="12" name="Footer Placeholder 11"/>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dirty="0">
              <a:solidFill>
                <a:srgbClr val="53565A"/>
              </a:solidFill>
            </a:endParaRPr>
          </a:p>
        </p:txBody>
      </p:sp>
      <p:sp>
        <p:nvSpPr>
          <p:cNvPr id="4" name="Chart Placeholder 3"/>
          <p:cNvSpPr>
            <a:spLocks noGrp="1"/>
          </p:cNvSpPr>
          <p:nvPr>
            <p:ph type="chart" sz="quarter" idx="13"/>
          </p:nvPr>
        </p:nvSpPr>
        <p:spPr>
          <a:xfrm>
            <a:off x="457200" y="1371600"/>
            <a:ext cx="3124200" cy="4953000"/>
          </a:xfrm>
        </p:spPr>
        <p:txBody>
          <a:bodyPr/>
          <a:lstStyle/>
          <a:p>
            <a:endParaRPr lang="en-US"/>
          </a:p>
        </p:txBody>
      </p:sp>
      <p:sp>
        <p:nvSpPr>
          <p:cNvPr id="14" name="Chart Placeholder 3"/>
          <p:cNvSpPr>
            <a:spLocks noGrp="1"/>
          </p:cNvSpPr>
          <p:nvPr>
            <p:ph type="chart" sz="quarter" idx="14"/>
          </p:nvPr>
        </p:nvSpPr>
        <p:spPr>
          <a:xfrm>
            <a:off x="5562600" y="1371600"/>
            <a:ext cx="3124200" cy="4953000"/>
          </a:xfrm>
        </p:spPr>
        <p:txBody>
          <a:bodyPr/>
          <a:lstStyle/>
          <a:p>
            <a:endParaRPr lang="en-US"/>
          </a:p>
        </p:txBody>
      </p:sp>
      <p:sp>
        <p:nvSpPr>
          <p:cNvPr id="3" name="TextBox 2"/>
          <p:cNvSpPr txBox="1"/>
          <p:nvPr userDrawn="1"/>
        </p:nvSpPr>
        <p:spPr>
          <a:xfrm>
            <a:off x="5562600" y="1066800"/>
            <a:ext cx="3124200" cy="184666"/>
          </a:xfrm>
          <a:prstGeom prst="rect">
            <a:avLst/>
          </a:prstGeom>
          <a:noFill/>
        </p:spPr>
        <p:txBody>
          <a:bodyPr wrap="square" lIns="0" tIns="0" rIns="0" bIns="0" rtlCol="0">
            <a:spAutoFit/>
          </a:bodyPr>
          <a:lstStyle/>
          <a:p>
            <a:pPr defTabSz="914400"/>
            <a:r>
              <a:rPr lang="en-US" sz="1200" b="1" dirty="0" smtClean="0">
                <a:solidFill>
                  <a:srgbClr val="53565A"/>
                </a:solidFill>
              </a:rPr>
              <a:t>Publisher Share of Outward Links by Disciplines</a:t>
            </a:r>
            <a:endParaRPr lang="en-US" sz="1200" b="1" dirty="0">
              <a:solidFill>
                <a:srgbClr val="53565A"/>
              </a:solidFill>
            </a:endParaRPr>
          </a:p>
        </p:txBody>
      </p:sp>
      <p:sp>
        <p:nvSpPr>
          <p:cNvPr id="15" name="TextBox 14"/>
          <p:cNvSpPr txBox="1"/>
          <p:nvPr userDrawn="1"/>
        </p:nvSpPr>
        <p:spPr>
          <a:xfrm>
            <a:off x="381000" y="1066800"/>
            <a:ext cx="3276600" cy="184666"/>
          </a:xfrm>
          <a:prstGeom prst="rect">
            <a:avLst/>
          </a:prstGeom>
          <a:noFill/>
        </p:spPr>
        <p:txBody>
          <a:bodyPr wrap="square" lIns="0" tIns="0" rIns="0" bIns="0" rtlCol="0">
            <a:spAutoFit/>
          </a:bodyPr>
          <a:lstStyle/>
          <a:p>
            <a:pPr algn="ctr" defTabSz="914400"/>
            <a:r>
              <a:rPr lang="en-US" sz="1200" b="1" dirty="0" smtClean="0">
                <a:solidFill>
                  <a:srgbClr val="53565A"/>
                </a:solidFill>
              </a:rPr>
              <a:t>Normalized Volume of Outward Links by Disciplines</a:t>
            </a:r>
            <a:endParaRPr lang="en-US" sz="1200" b="1" dirty="0">
              <a:solidFill>
                <a:srgbClr val="53565A"/>
              </a:solidFill>
            </a:endParaRPr>
          </a:p>
        </p:txBody>
      </p:sp>
      <p:sp>
        <p:nvSpPr>
          <p:cNvPr id="16" name="Title 1"/>
          <p:cNvSpPr>
            <a:spLocks noGrp="1"/>
          </p:cNvSpPr>
          <p:nvPr>
            <p:ph type="title"/>
          </p:nvPr>
        </p:nvSpPr>
        <p:spPr>
          <a:xfrm>
            <a:off x="228600" y="299250"/>
            <a:ext cx="8686800" cy="748154"/>
          </a:xfrm>
        </p:spPr>
        <p:txBody>
          <a:bodyPr lIns="0" tIns="0" rIns="0" bIns="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278605007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6" name="Chart Placeholder 55"/>
          <p:cNvSpPr>
            <a:spLocks noGrp="1"/>
          </p:cNvSpPr>
          <p:nvPr>
            <p:ph type="chart" sz="quarter" idx="13"/>
          </p:nvPr>
        </p:nvSpPr>
        <p:spPr>
          <a:xfrm>
            <a:off x="5940152" y="4004518"/>
            <a:ext cx="3276600" cy="2232794"/>
          </a:xfrm>
        </p:spPr>
        <p:txBody>
          <a:bodyPr/>
          <a:lstStyle>
            <a:lvl1pPr>
              <a:buNone/>
              <a:defRPr/>
            </a:lvl1pPr>
          </a:lstStyle>
          <a:p>
            <a:endParaRPr lang="en-US" dirty="0" smtClean="0"/>
          </a:p>
          <a:p>
            <a:endParaRPr lang="en-US" dirty="0" smtClean="0"/>
          </a:p>
        </p:txBody>
      </p:sp>
      <p:sp>
        <p:nvSpPr>
          <p:cNvPr id="58" name="Chart Placeholder 55"/>
          <p:cNvSpPr>
            <a:spLocks noGrp="1"/>
          </p:cNvSpPr>
          <p:nvPr>
            <p:ph type="chart" sz="quarter" idx="14"/>
          </p:nvPr>
        </p:nvSpPr>
        <p:spPr>
          <a:xfrm>
            <a:off x="0" y="1340222"/>
            <a:ext cx="3276600" cy="2232794"/>
          </a:xfrm>
        </p:spPr>
        <p:txBody>
          <a:bodyPr/>
          <a:lstStyle>
            <a:lvl1pPr>
              <a:buNone/>
              <a:defRPr/>
            </a:lvl1pPr>
          </a:lstStyle>
          <a:p>
            <a:endParaRPr lang="en-US" dirty="0" smtClean="0"/>
          </a:p>
          <a:p>
            <a:endParaRPr lang="en-US" dirty="0" smtClean="0"/>
          </a:p>
        </p:txBody>
      </p:sp>
      <p:sp>
        <p:nvSpPr>
          <p:cNvPr id="59" name="Chart Placeholder 55"/>
          <p:cNvSpPr>
            <a:spLocks noGrp="1"/>
          </p:cNvSpPr>
          <p:nvPr>
            <p:ph type="chart" sz="quarter" idx="15"/>
          </p:nvPr>
        </p:nvSpPr>
        <p:spPr>
          <a:xfrm>
            <a:off x="0" y="4004518"/>
            <a:ext cx="3276600" cy="2232794"/>
          </a:xfrm>
        </p:spPr>
        <p:txBody>
          <a:bodyPr/>
          <a:lstStyle>
            <a:lvl1pPr>
              <a:buNone/>
              <a:defRPr/>
            </a:lvl1pPr>
          </a:lstStyle>
          <a:p>
            <a:endParaRPr lang="en-US" dirty="0" smtClean="0"/>
          </a:p>
          <a:p>
            <a:endParaRPr lang="en-US" dirty="0" smtClean="0"/>
          </a:p>
        </p:txBody>
      </p:sp>
      <p:sp>
        <p:nvSpPr>
          <p:cNvPr id="5" name="Slide Number Placeholder 4"/>
          <p:cNvSpPr>
            <a:spLocks noGrp="1"/>
          </p:cNvSpPr>
          <p:nvPr>
            <p:ph type="sldNum" sz="quarter" idx="12"/>
          </p:nvPr>
        </p:nvSpPr>
        <p:spPr>
          <a:xfrm>
            <a:off x="323528" y="6356350"/>
            <a:ext cx="576064" cy="365125"/>
          </a:xfrm>
          <a:prstGeom prst="rect">
            <a:avLst/>
          </a:prstGeom>
        </p:spPr>
        <p:txBody>
          <a:bodyPr/>
          <a:lstStyle>
            <a:lvl1pPr algn="l">
              <a:defRPr/>
            </a:lvl1pPr>
          </a:lstStyle>
          <a:p>
            <a:fld id="{2B75E3AD-E906-40BC-98D6-0613424ABECF}" type="slidenum">
              <a:rPr lang="en-US" smtClean="0">
                <a:solidFill>
                  <a:srgbClr val="FFFFFF"/>
                </a:solidFill>
              </a:rPr>
              <a:pPr/>
              <a:t>‹#›</a:t>
            </a:fld>
            <a:endParaRPr lang="en-US">
              <a:solidFill>
                <a:srgbClr val="FFFFFF"/>
              </a:solidFill>
            </a:endParaRPr>
          </a:p>
        </p:txBody>
      </p:sp>
      <p:sp>
        <p:nvSpPr>
          <p:cNvPr id="14" name="Line 83"/>
          <p:cNvSpPr>
            <a:spLocks noChangeShapeType="1"/>
          </p:cNvSpPr>
          <p:nvPr userDrawn="1">
            <p:custDataLst>
              <p:tags r:id="rId1"/>
            </p:custDataLst>
          </p:nvPr>
        </p:nvSpPr>
        <p:spPr bwMode="gray">
          <a:xfrm flipH="1">
            <a:off x="3515041" y="2481381"/>
            <a:ext cx="2115360" cy="2119903"/>
          </a:xfrm>
          <a:prstGeom prst="line">
            <a:avLst/>
          </a:prstGeom>
          <a:noFill/>
          <a:ln w="9525">
            <a:solidFill>
              <a:schemeClr val="accent1"/>
            </a:solidFill>
            <a:round/>
            <a:headEnd/>
            <a:tailEnd/>
          </a:ln>
        </p:spPr>
        <p:txBody>
          <a:bodyPr lIns="82945" tIns="41473" rIns="82945" bIns="41473"/>
          <a:lstStyle/>
          <a:p>
            <a:pPr defTabSz="914400"/>
            <a:endParaRPr lang="en-US" sz="1100">
              <a:solidFill>
                <a:srgbClr val="53565A"/>
              </a:solidFill>
            </a:endParaRPr>
          </a:p>
        </p:txBody>
      </p:sp>
      <p:sp>
        <p:nvSpPr>
          <p:cNvPr id="15" name="Line 84"/>
          <p:cNvSpPr>
            <a:spLocks noChangeShapeType="1"/>
          </p:cNvSpPr>
          <p:nvPr userDrawn="1">
            <p:custDataLst>
              <p:tags r:id="rId2"/>
            </p:custDataLst>
          </p:nvPr>
        </p:nvSpPr>
        <p:spPr bwMode="gray">
          <a:xfrm>
            <a:off x="3510720" y="2481381"/>
            <a:ext cx="2136960" cy="2140065"/>
          </a:xfrm>
          <a:prstGeom prst="line">
            <a:avLst/>
          </a:prstGeom>
          <a:noFill/>
          <a:ln w="9525">
            <a:solidFill>
              <a:schemeClr val="accent1"/>
            </a:solidFill>
            <a:round/>
            <a:headEnd/>
            <a:tailEnd/>
          </a:ln>
        </p:spPr>
        <p:txBody>
          <a:bodyPr lIns="82945" tIns="41473" rIns="82945" bIns="41473"/>
          <a:lstStyle/>
          <a:p>
            <a:pPr defTabSz="914400"/>
            <a:endParaRPr lang="en-US" sz="1100">
              <a:solidFill>
                <a:srgbClr val="53565A"/>
              </a:solidFill>
            </a:endParaRPr>
          </a:p>
        </p:txBody>
      </p:sp>
      <p:sp>
        <p:nvSpPr>
          <p:cNvPr id="18" name="Rectangle 13"/>
          <p:cNvSpPr>
            <a:spLocks noChangeArrowheads="1"/>
          </p:cNvSpPr>
          <p:nvPr>
            <p:custDataLst>
              <p:tags r:id="rId3"/>
            </p:custDataLst>
          </p:nvPr>
        </p:nvSpPr>
        <p:spPr bwMode="gray">
          <a:xfrm>
            <a:off x="295201" y="3933056"/>
            <a:ext cx="2600640" cy="2209189"/>
          </a:xfrm>
          <a:prstGeom prst="rect">
            <a:avLst/>
          </a:prstGeom>
          <a:noFill/>
          <a:ln w="9525">
            <a:solidFill>
              <a:schemeClr val="accent1"/>
            </a:solidFill>
            <a:miter lim="800000"/>
            <a:headEnd/>
            <a:tailEnd/>
          </a:ln>
        </p:spPr>
        <p:txBody>
          <a:bodyPr wrap="none" anchor="t"/>
          <a:lstStyle/>
          <a:p>
            <a:pPr defTabSz="914400">
              <a:defRPr/>
            </a:pPr>
            <a:r>
              <a:rPr lang="en-GB" sz="1400" b="1" dirty="0" smtClean="0">
                <a:solidFill>
                  <a:srgbClr val="53565A"/>
                </a:solidFill>
              </a:rPr>
              <a:t>Published Documents</a:t>
            </a:r>
          </a:p>
          <a:p>
            <a:pPr defTabSz="914400"/>
            <a:endParaRPr lang="en-GB" sz="1400" b="1" dirty="0">
              <a:solidFill>
                <a:srgbClr val="53565A"/>
              </a:solidFill>
            </a:endParaRPr>
          </a:p>
        </p:txBody>
      </p:sp>
      <p:sp>
        <p:nvSpPr>
          <p:cNvPr id="19" name="Rectangle 15"/>
          <p:cNvSpPr>
            <a:spLocks noChangeArrowheads="1"/>
          </p:cNvSpPr>
          <p:nvPr>
            <p:custDataLst>
              <p:tags r:id="rId4"/>
            </p:custDataLst>
          </p:nvPr>
        </p:nvSpPr>
        <p:spPr bwMode="gray">
          <a:xfrm>
            <a:off x="295201" y="1268760"/>
            <a:ext cx="2600640" cy="2214966"/>
          </a:xfrm>
          <a:prstGeom prst="rect">
            <a:avLst/>
          </a:prstGeom>
          <a:noFill/>
          <a:ln w="9525">
            <a:solidFill>
              <a:schemeClr val="accent1"/>
            </a:solidFill>
            <a:miter lim="800000"/>
            <a:headEnd/>
            <a:tailEnd/>
          </a:ln>
        </p:spPr>
        <p:txBody>
          <a:bodyPr wrap="none" anchor="t"/>
          <a:lstStyle/>
          <a:p>
            <a:pPr defTabSz="914400">
              <a:defRPr/>
            </a:pPr>
            <a:r>
              <a:rPr lang="en-GB" sz="1400" b="1" dirty="0" smtClean="0">
                <a:solidFill>
                  <a:srgbClr val="53565A"/>
                </a:solidFill>
              </a:rPr>
              <a:t>Citing Documents</a:t>
            </a:r>
          </a:p>
          <a:p>
            <a:pPr defTabSz="914400"/>
            <a:endParaRPr lang="en-GB" sz="1400" b="1" dirty="0">
              <a:solidFill>
                <a:srgbClr val="53565A"/>
              </a:solidFill>
            </a:endParaRPr>
          </a:p>
        </p:txBody>
      </p:sp>
      <p:sp>
        <p:nvSpPr>
          <p:cNvPr id="20" name="Rectangle 16"/>
          <p:cNvSpPr>
            <a:spLocks noChangeArrowheads="1"/>
          </p:cNvSpPr>
          <p:nvPr userDrawn="1">
            <p:custDataLst>
              <p:tags r:id="rId5"/>
            </p:custDataLst>
          </p:nvPr>
        </p:nvSpPr>
        <p:spPr bwMode="gray">
          <a:xfrm>
            <a:off x="295201" y="957701"/>
            <a:ext cx="2600640" cy="313953"/>
          </a:xfrm>
          <a:prstGeom prst="rect">
            <a:avLst/>
          </a:prstGeom>
          <a:solidFill>
            <a:schemeClr val="accent1"/>
          </a:solidFill>
          <a:ln w="9525">
            <a:noFill/>
            <a:miter lim="800000"/>
            <a:headEnd/>
            <a:tailEnd/>
          </a:ln>
        </p:spPr>
        <p:txBody>
          <a:bodyPr wrap="none" lIns="82945" tIns="41473" rIns="82945" bIns="41473" anchor="ctr"/>
          <a:lstStyle/>
          <a:p>
            <a:pPr defTabSz="914400">
              <a:spcBef>
                <a:spcPct val="50000"/>
              </a:spcBef>
              <a:buClr>
                <a:srgbClr val="000099"/>
              </a:buClr>
              <a:buSzPct val="70000"/>
              <a:buFont typeface="Wingdings" pitchFamily="2" charset="2"/>
              <a:buNone/>
            </a:pPr>
            <a:r>
              <a:rPr lang="en-GB" b="1" dirty="0" smtClean="0">
                <a:solidFill>
                  <a:srgbClr val="FFFFFF"/>
                </a:solidFill>
              </a:rPr>
              <a:t>Disseminate</a:t>
            </a:r>
            <a:endParaRPr lang="en-GB" b="1" dirty="0">
              <a:solidFill>
                <a:srgbClr val="FFFFFF"/>
              </a:solidFill>
            </a:endParaRPr>
          </a:p>
        </p:txBody>
      </p:sp>
      <p:sp>
        <p:nvSpPr>
          <p:cNvPr id="23" name="Arc 57"/>
          <p:cNvSpPr>
            <a:spLocks/>
          </p:cNvSpPr>
          <p:nvPr userDrawn="1">
            <p:custDataLst>
              <p:tags r:id="rId6"/>
            </p:custDataLst>
          </p:nvPr>
        </p:nvSpPr>
        <p:spPr bwMode="gray">
          <a:xfrm rot="-2012054">
            <a:off x="3068640" y="2043575"/>
            <a:ext cx="3011040" cy="3012796"/>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path>
              <a:path w="43200" h="43200" stroke="0"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lnTo>
                  <a:pt x="21600" y="21600"/>
                </a:lnTo>
                <a:close/>
              </a:path>
            </a:pathLst>
          </a:custGeom>
          <a:noFill/>
          <a:ln w="57150">
            <a:solidFill>
              <a:schemeClr val="accent1"/>
            </a:solidFill>
            <a:round/>
            <a:headEnd/>
            <a:tailEnd type="triangle" w="med" len="med"/>
          </a:ln>
        </p:spPr>
        <p:txBody>
          <a:bodyPr wrap="none" lIns="82945" tIns="41473" rIns="82945" bIns="41473" anchor="ctr"/>
          <a:lstStyle/>
          <a:p>
            <a:pPr defTabSz="914400"/>
            <a:endParaRPr lang="en-GB" sz="1100" dirty="0">
              <a:solidFill>
                <a:srgbClr val="53565A"/>
              </a:solidFill>
            </a:endParaRPr>
          </a:p>
        </p:txBody>
      </p:sp>
      <p:sp>
        <p:nvSpPr>
          <p:cNvPr id="24" name="Rectangle 3"/>
          <p:cNvSpPr>
            <a:spLocks noChangeArrowheads="1"/>
          </p:cNvSpPr>
          <p:nvPr userDrawn="1">
            <p:custDataLst>
              <p:tags r:id="rId7"/>
            </p:custDataLst>
          </p:nvPr>
        </p:nvSpPr>
        <p:spPr bwMode="gray">
          <a:xfrm>
            <a:off x="3779912" y="2515863"/>
            <a:ext cx="671466" cy="215444"/>
          </a:xfrm>
          <a:prstGeom prst="rect">
            <a:avLst/>
          </a:prstGeom>
          <a:noFill/>
          <a:ln w="9525">
            <a:noFill/>
            <a:miter lim="800000"/>
            <a:headEnd/>
            <a:tailEnd/>
          </a:ln>
        </p:spPr>
        <p:txBody>
          <a:bodyPr wrap="none" lIns="0" tIns="0" rIns="0" bIns="0" anchor="b">
            <a:spAutoFit/>
          </a:bodyPr>
          <a:lstStyle/>
          <a:p>
            <a:pPr defTabSz="914400">
              <a:spcBef>
                <a:spcPct val="20000"/>
              </a:spcBef>
              <a:buClr>
                <a:srgbClr val="000099"/>
              </a:buClr>
              <a:buSzPct val="70000"/>
              <a:buFont typeface="Wingdings" pitchFamily="2" charset="2"/>
              <a:buNone/>
            </a:pPr>
            <a:r>
              <a:rPr lang="en-GB" sz="1400" b="1" smtClean="0">
                <a:solidFill>
                  <a:srgbClr val="53565A"/>
                </a:solidFill>
              </a:rPr>
              <a:t>Get </a:t>
            </a:r>
            <a:r>
              <a:rPr lang="en-GB" sz="1400" b="1" dirty="0">
                <a:solidFill>
                  <a:srgbClr val="53565A"/>
                </a:solidFill>
              </a:rPr>
              <a:t>cited</a:t>
            </a:r>
          </a:p>
        </p:txBody>
      </p:sp>
      <p:sp>
        <p:nvSpPr>
          <p:cNvPr id="25" name="Rectangle 3"/>
          <p:cNvSpPr>
            <a:spLocks noChangeArrowheads="1"/>
          </p:cNvSpPr>
          <p:nvPr userDrawn="1">
            <p:custDataLst>
              <p:tags r:id="rId8"/>
            </p:custDataLst>
          </p:nvPr>
        </p:nvSpPr>
        <p:spPr bwMode="gray">
          <a:xfrm>
            <a:off x="3779912" y="4370860"/>
            <a:ext cx="546625" cy="215444"/>
          </a:xfrm>
          <a:prstGeom prst="rect">
            <a:avLst/>
          </a:prstGeom>
          <a:noFill/>
          <a:ln w="9525">
            <a:noFill/>
            <a:miter lim="800000"/>
            <a:headEnd/>
            <a:tailEnd/>
          </a:ln>
        </p:spPr>
        <p:txBody>
          <a:bodyPr wrap="none" lIns="0" tIns="0" rIns="0" bIns="0">
            <a:spAutoFit/>
          </a:bodyPr>
          <a:lstStyle/>
          <a:p>
            <a:pPr defTabSz="914400">
              <a:spcBef>
                <a:spcPct val="20000"/>
              </a:spcBef>
              <a:buClr>
                <a:srgbClr val="000099"/>
              </a:buClr>
              <a:buSzPct val="70000"/>
              <a:buFont typeface="Wingdings" pitchFamily="2" charset="2"/>
              <a:buNone/>
            </a:pPr>
            <a:r>
              <a:rPr lang="en-GB" sz="1400" b="1" dirty="0">
                <a:solidFill>
                  <a:srgbClr val="53565A"/>
                </a:solidFill>
              </a:rPr>
              <a:t>Publish</a:t>
            </a:r>
          </a:p>
        </p:txBody>
      </p:sp>
      <p:sp>
        <p:nvSpPr>
          <p:cNvPr id="26" name="Rectangle 3"/>
          <p:cNvSpPr>
            <a:spLocks noChangeArrowheads="1"/>
          </p:cNvSpPr>
          <p:nvPr userDrawn="1">
            <p:custDataLst>
              <p:tags r:id="rId9"/>
            </p:custDataLst>
          </p:nvPr>
        </p:nvSpPr>
        <p:spPr bwMode="gray">
          <a:xfrm>
            <a:off x="5074522" y="4370860"/>
            <a:ext cx="289566" cy="215444"/>
          </a:xfrm>
          <a:prstGeom prst="rect">
            <a:avLst/>
          </a:prstGeom>
          <a:noFill/>
          <a:ln w="9525">
            <a:noFill/>
            <a:miter lim="800000"/>
            <a:headEnd/>
            <a:tailEnd/>
          </a:ln>
        </p:spPr>
        <p:txBody>
          <a:bodyPr wrap="none" lIns="0" tIns="0" rIns="0" bIns="0">
            <a:spAutoFit/>
          </a:bodyPr>
          <a:lstStyle/>
          <a:p>
            <a:pPr algn="r" defTabSz="914400">
              <a:spcBef>
                <a:spcPct val="20000"/>
              </a:spcBef>
              <a:buClr>
                <a:srgbClr val="000099"/>
              </a:buClr>
              <a:buSzPct val="70000"/>
              <a:buFont typeface="Wingdings" pitchFamily="2" charset="2"/>
              <a:buNone/>
            </a:pPr>
            <a:r>
              <a:rPr lang="en-GB" sz="1400" b="1" dirty="0">
                <a:solidFill>
                  <a:srgbClr val="53565A"/>
                </a:solidFill>
              </a:rPr>
              <a:t>Cite</a:t>
            </a:r>
          </a:p>
        </p:txBody>
      </p:sp>
      <p:sp>
        <p:nvSpPr>
          <p:cNvPr id="28" name="Rectangle 3"/>
          <p:cNvSpPr>
            <a:spLocks noChangeArrowheads="1"/>
          </p:cNvSpPr>
          <p:nvPr userDrawn="1">
            <p:custDataLst>
              <p:tags r:id="rId10"/>
            </p:custDataLst>
          </p:nvPr>
        </p:nvSpPr>
        <p:spPr bwMode="gray">
          <a:xfrm>
            <a:off x="4991614" y="2515863"/>
            <a:ext cx="372474" cy="215444"/>
          </a:xfrm>
          <a:prstGeom prst="rect">
            <a:avLst/>
          </a:prstGeom>
          <a:noFill/>
          <a:ln w="9525">
            <a:noFill/>
            <a:miter lim="800000"/>
            <a:headEnd/>
            <a:tailEnd/>
          </a:ln>
        </p:spPr>
        <p:txBody>
          <a:bodyPr wrap="none" lIns="0" tIns="0" rIns="0" bIns="0" anchor="b">
            <a:spAutoFit/>
          </a:bodyPr>
          <a:lstStyle/>
          <a:p>
            <a:pPr algn="r" defTabSz="914400">
              <a:spcBef>
                <a:spcPct val="20000"/>
              </a:spcBef>
              <a:buClr>
                <a:srgbClr val="000099"/>
              </a:buClr>
              <a:buSzPct val="70000"/>
              <a:buFont typeface="Wingdings" pitchFamily="2" charset="2"/>
              <a:buNone/>
            </a:pPr>
            <a:r>
              <a:rPr lang="en-GB" sz="1400" b="1" dirty="0">
                <a:solidFill>
                  <a:srgbClr val="53565A"/>
                </a:solidFill>
              </a:rPr>
              <a:t>Read</a:t>
            </a:r>
          </a:p>
        </p:txBody>
      </p:sp>
      <p:sp>
        <p:nvSpPr>
          <p:cNvPr id="29" name="Rectangle 13"/>
          <p:cNvSpPr>
            <a:spLocks noChangeArrowheads="1"/>
          </p:cNvSpPr>
          <p:nvPr userDrawn="1">
            <p:custDataLst>
              <p:tags r:id="rId11"/>
            </p:custDataLst>
          </p:nvPr>
        </p:nvSpPr>
        <p:spPr bwMode="gray">
          <a:xfrm>
            <a:off x="6252480" y="3933056"/>
            <a:ext cx="2600640" cy="2209190"/>
          </a:xfrm>
          <a:prstGeom prst="rect">
            <a:avLst/>
          </a:prstGeom>
          <a:noFill/>
          <a:ln w="9525">
            <a:solidFill>
              <a:schemeClr val="accent1"/>
            </a:solidFill>
            <a:miter lim="800000"/>
            <a:headEnd/>
            <a:tailEnd/>
          </a:ln>
        </p:spPr>
        <p:txBody>
          <a:bodyPr wrap="none" lIns="82945" tIns="41473" rIns="82945" bIns="41473" anchor="t"/>
          <a:lstStyle/>
          <a:p>
            <a:pPr defTabSz="914400">
              <a:spcBef>
                <a:spcPct val="20000"/>
              </a:spcBef>
              <a:buClr>
                <a:srgbClr val="000099"/>
              </a:buClr>
              <a:buSzPct val="70000"/>
              <a:buFont typeface="Wingdings" pitchFamily="2" charset="2"/>
              <a:buNone/>
            </a:pPr>
            <a:r>
              <a:rPr lang="en-GB" sz="1400" b="1" dirty="0" smtClean="0">
                <a:solidFill>
                  <a:srgbClr val="53565A"/>
                </a:solidFill>
              </a:rPr>
              <a:t>Referenced Documents</a:t>
            </a:r>
            <a:endParaRPr lang="en-GB" sz="1400" b="1" dirty="0">
              <a:solidFill>
                <a:srgbClr val="53565A"/>
              </a:solidFill>
            </a:endParaRPr>
          </a:p>
        </p:txBody>
      </p:sp>
      <p:sp>
        <p:nvSpPr>
          <p:cNvPr id="31" name="Rectangle 19"/>
          <p:cNvSpPr>
            <a:spLocks noChangeArrowheads="1"/>
          </p:cNvSpPr>
          <p:nvPr userDrawn="1">
            <p:custDataLst>
              <p:tags r:id="rId12"/>
            </p:custDataLst>
          </p:nvPr>
        </p:nvSpPr>
        <p:spPr bwMode="gray">
          <a:xfrm>
            <a:off x="6252480" y="3616221"/>
            <a:ext cx="2600640" cy="313953"/>
          </a:xfrm>
          <a:prstGeom prst="rect">
            <a:avLst/>
          </a:prstGeom>
          <a:solidFill>
            <a:schemeClr val="accent1"/>
          </a:solidFill>
          <a:ln w="9525">
            <a:noFill/>
            <a:miter lim="800000"/>
            <a:headEnd/>
            <a:tailEnd/>
          </a:ln>
        </p:spPr>
        <p:txBody>
          <a:bodyPr wrap="none" lIns="82945" tIns="41473" rIns="82945" bIns="41473" anchor="ctr"/>
          <a:lstStyle/>
          <a:p>
            <a:pPr defTabSz="914400">
              <a:spcBef>
                <a:spcPct val="50000"/>
              </a:spcBef>
              <a:buClr>
                <a:srgbClr val="000099"/>
              </a:buClr>
              <a:buSzPct val="70000"/>
              <a:buFont typeface="Wingdings" pitchFamily="2" charset="2"/>
              <a:buNone/>
            </a:pPr>
            <a:r>
              <a:rPr lang="en-GB" b="1" dirty="0" smtClean="0">
                <a:solidFill>
                  <a:srgbClr val="FFFFFF"/>
                </a:solidFill>
              </a:rPr>
              <a:t>Investigate</a:t>
            </a:r>
            <a:endParaRPr lang="en-GB" b="1" dirty="0">
              <a:solidFill>
                <a:srgbClr val="FFFFFF"/>
              </a:solidFill>
            </a:endParaRPr>
          </a:p>
        </p:txBody>
      </p:sp>
      <p:sp>
        <p:nvSpPr>
          <p:cNvPr id="36" name="Rectangle 15"/>
          <p:cNvSpPr>
            <a:spLocks noChangeArrowheads="1"/>
          </p:cNvSpPr>
          <p:nvPr userDrawn="1">
            <p:custDataLst>
              <p:tags r:id="rId13"/>
            </p:custDataLst>
          </p:nvPr>
        </p:nvSpPr>
        <p:spPr bwMode="gray">
          <a:xfrm>
            <a:off x="6252480" y="957702"/>
            <a:ext cx="2600640" cy="2526025"/>
          </a:xfrm>
          <a:prstGeom prst="roundRect">
            <a:avLst>
              <a:gd name="adj" fmla="val 8097"/>
            </a:avLst>
          </a:prstGeom>
          <a:noFill/>
          <a:ln w="28575">
            <a:solidFill>
              <a:srgbClr val="F0F0E8"/>
            </a:solidFill>
            <a:round/>
            <a:headEnd/>
            <a:tailEnd/>
          </a:ln>
        </p:spPr>
        <p:txBody>
          <a:bodyPr wrap="none" anchor="ctr"/>
          <a:lstStyle/>
          <a:p>
            <a:pPr defTabSz="914400"/>
            <a:endParaRPr lang="en-GB" sz="1100" b="1" dirty="0">
              <a:solidFill>
                <a:srgbClr val="53565A"/>
              </a:solidFill>
            </a:endParaRPr>
          </a:p>
        </p:txBody>
      </p:sp>
      <p:sp>
        <p:nvSpPr>
          <p:cNvPr id="39" name="Rectangle 19"/>
          <p:cNvSpPr>
            <a:spLocks noChangeArrowheads="1"/>
          </p:cNvSpPr>
          <p:nvPr userDrawn="1">
            <p:custDataLst>
              <p:tags r:id="rId14"/>
            </p:custDataLst>
          </p:nvPr>
        </p:nvSpPr>
        <p:spPr bwMode="gray">
          <a:xfrm>
            <a:off x="295201" y="3616221"/>
            <a:ext cx="2600640" cy="313953"/>
          </a:xfrm>
          <a:prstGeom prst="rect">
            <a:avLst/>
          </a:prstGeom>
          <a:solidFill>
            <a:schemeClr val="accent1"/>
          </a:solidFill>
          <a:ln w="9525">
            <a:noFill/>
            <a:miter lim="800000"/>
            <a:headEnd/>
            <a:tailEnd/>
          </a:ln>
        </p:spPr>
        <p:txBody>
          <a:bodyPr wrap="none" lIns="82945" tIns="41473" rIns="82945" bIns="41473" anchor="ctr"/>
          <a:lstStyle/>
          <a:p>
            <a:pPr defTabSz="914400">
              <a:spcBef>
                <a:spcPct val="50000"/>
              </a:spcBef>
              <a:buClr>
                <a:srgbClr val="000099"/>
              </a:buClr>
              <a:buSzPct val="70000"/>
              <a:buFont typeface="Wingdings" pitchFamily="2" charset="2"/>
              <a:buNone/>
            </a:pPr>
            <a:r>
              <a:rPr lang="en-GB" b="1" dirty="0" smtClean="0">
                <a:solidFill>
                  <a:srgbClr val="FFFFFF"/>
                </a:solidFill>
              </a:rPr>
              <a:t>Certify</a:t>
            </a:r>
            <a:endParaRPr lang="en-GB" sz="1400" b="1" dirty="0">
              <a:solidFill>
                <a:srgbClr val="FFFFFF"/>
              </a:solidFill>
            </a:endParaRPr>
          </a:p>
        </p:txBody>
      </p:sp>
      <p:grpSp>
        <p:nvGrpSpPr>
          <p:cNvPr id="60" name="Group 59"/>
          <p:cNvGrpSpPr/>
          <p:nvPr userDrawn="1"/>
        </p:nvGrpSpPr>
        <p:grpSpPr>
          <a:xfrm>
            <a:off x="2610224" y="6237312"/>
            <a:ext cx="3923552" cy="364396"/>
            <a:chOff x="2556660" y="5028565"/>
            <a:chExt cx="3923552" cy="364396"/>
          </a:xfrm>
        </p:grpSpPr>
        <p:grpSp>
          <p:nvGrpSpPr>
            <p:cNvPr id="61" name="Group 51"/>
            <p:cNvGrpSpPr/>
            <p:nvPr userDrawn="1"/>
          </p:nvGrpSpPr>
          <p:grpSpPr>
            <a:xfrm>
              <a:off x="2556660" y="5028565"/>
              <a:ext cx="972108" cy="307777"/>
              <a:chOff x="1368528" y="5028565"/>
              <a:chExt cx="972108" cy="307777"/>
            </a:xfrm>
          </p:grpSpPr>
          <p:sp>
            <p:nvSpPr>
              <p:cNvPr id="71" name="Rectangle 70"/>
              <p:cNvSpPr/>
              <p:nvPr userDrawn="1"/>
            </p:nvSpPr>
            <p:spPr>
              <a:xfrm>
                <a:off x="1368528" y="5089830"/>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a:solidFill>
                    <a:srgbClr val="FFFFFF"/>
                  </a:solidFill>
                </a:endParaRPr>
              </a:p>
            </p:txBody>
          </p:sp>
          <p:sp>
            <p:nvSpPr>
              <p:cNvPr id="72" name="TextBox 71"/>
              <p:cNvSpPr txBox="1"/>
              <p:nvPr userDrawn="1"/>
            </p:nvSpPr>
            <p:spPr>
              <a:xfrm>
                <a:off x="1584552" y="5028565"/>
                <a:ext cx="756084" cy="307777"/>
              </a:xfrm>
              <a:prstGeom prst="rect">
                <a:avLst/>
              </a:prstGeom>
              <a:noFill/>
            </p:spPr>
            <p:txBody>
              <a:bodyPr wrap="square" rtlCol="0" anchor="ctr">
                <a:spAutoFit/>
              </a:bodyPr>
              <a:lstStyle/>
              <a:p>
                <a:pPr defTabSz="914400"/>
                <a:r>
                  <a:rPr lang="en-US" sz="1400" b="1" dirty="0" smtClean="0">
                    <a:solidFill>
                      <a:srgbClr val="53565A"/>
                    </a:solidFill>
                  </a:rPr>
                  <a:t>Elsevier</a:t>
                </a:r>
                <a:endParaRPr lang="en-US" sz="1400" b="1" dirty="0">
                  <a:solidFill>
                    <a:srgbClr val="53565A"/>
                  </a:solidFill>
                </a:endParaRPr>
              </a:p>
            </p:txBody>
          </p:sp>
        </p:grpSp>
        <p:grpSp>
          <p:nvGrpSpPr>
            <p:cNvPr id="62" name="Group 52"/>
            <p:cNvGrpSpPr/>
            <p:nvPr userDrawn="1"/>
          </p:nvGrpSpPr>
          <p:grpSpPr>
            <a:xfrm>
              <a:off x="3542159" y="5054696"/>
              <a:ext cx="1035653" cy="307777"/>
              <a:chOff x="1237903" y="5054696"/>
              <a:chExt cx="1035653" cy="307777"/>
            </a:xfrm>
          </p:grpSpPr>
          <p:sp>
            <p:nvSpPr>
              <p:cNvPr id="69" name="Rectangle 68"/>
              <p:cNvSpPr/>
              <p:nvPr userDrawn="1"/>
            </p:nvSpPr>
            <p:spPr>
              <a:xfrm>
                <a:off x="1237903" y="5089830"/>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a:solidFill>
                    <a:srgbClr val="FFFFFF"/>
                  </a:solidFill>
                </a:endParaRPr>
              </a:p>
            </p:txBody>
          </p:sp>
          <p:sp>
            <p:nvSpPr>
              <p:cNvPr id="70" name="TextBox 69"/>
              <p:cNvSpPr txBox="1"/>
              <p:nvPr userDrawn="1"/>
            </p:nvSpPr>
            <p:spPr>
              <a:xfrm>
                <a:off x="1453927" y="5054696"/>
                <a:ext cx="819629" cy="307777"/>
              </a:xfrm>
              <a:prstGeom prst="rect">
                <a:avLst/>
              </a:prstGeom>
              <a:noFill/>
            </p:spPr>
            <p:txBody>
              <a:bodyPr wrap="square" rtlCol="0" anchor="ctr">
                <a:spAutoFit/>
              </a:bodyPr>
              <a:lstStyle/>
              <a:p>
                <a:pPr defTabSz="914400"/>
                <a:r>
                  <a:rPr lang="en-US" sz="1400" b="1" dirty="0" smtClean="0">
                    <a:solidFill>
                      <a:srgbClr val="53565A"/>
                    </a:solidFill>
                  </a:rPr>
                  <a:t>Pub. A</a:t>
                </a:r>
                <a:endParaRPr lang="en-US" sz="1400" b="1" dirty="0">
                  <a:solidFill>
                    <a:srgbClr val="53565A"/>
                  </a:solidFill>
                </a:endParaRPr>
              </a:p>
            </p:txBody>
          </p:sp>
        </p:grpSp>
        <p:grpSp>
          <p:nvGrpSpPr>
            <p:cNvPr id="63" name="Group 55"/>
            <p:cNvGrpSpPr/>
            <p:nvPr userDrawn="1"/>
          </p:nvGrpSpPr>
          <p:grpSpPr>
            <a:xfrm>
              <a:off x="4566315" y="5054696"/>
              <a:ext cx="1020915" cy="307777"/>
              <a:chOff x="1073927" y="5054696"/>
              <a:chExt cx="1020915" cy="307777"/>
            </a:xfrm>
          </p:grpSpPr>
          <p:sp>
            <p:nvSpPr>
              <p:cNvPr id="67" name="Rectangle 66"/>
              <p:cNvSpPr/>
              <p:nvPr userDrawn="1"/>
            </p:nvSpPr>
            <p:spPr>
              <a:xfrm>
                <a:off x="1073927" y="5089830"/>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a:solidFill>
                    <a:srgbClr val="FFFFFF"/>
                  </a:solidFill>
                </a:endParaRPr>
              </a:p>
            </p:txBody>
          </p:sp>
          <p:sp>
            <p:nvSpPr>
              <p:cNvPr id="68" name="TextBox 67"/>
              <p:cNvSpPr txBox="1"/>
              <p:nvPr userDrawn="1"/>
            </p:nvSpPr>
            <p:spPr>
              <a:xfrm>
                <a:off x="1289951" y="5054696"/>
                <a:ext cx="804891" cy="307777"/>
              </a:xfrm>
              <a:prstGeom prst="rect">
                <a:avLst/>
              </a:prstGeom>
              <a:noFill/>
            </p:spPr>
            <p:txBody>
              <a:bodyPr wrap="square" rtlCol="0" anchor="ctr">
                <a:spAutoFit/>
              </a:bodyPr>
              <a:lstStyle/>
              <a:p>
                <a:pPr defTabSz="914400"/>
                <a:r>
                  <a:rPr lang="en-US" sz="1400" b="1" dirty="0" smtClean="0">
                    <a:solidFill>
                      <a:srgbClr val="53565A"/>
                    </a:solidFill>
                  </a:rPr>
                  <a:t>Pub. B</a:t>
                </a:r>
                <a:endParaRPr lang="en-US" sz="1400" b="1" dirty="0">
                  <a:solidFill>
                    <a:srgbClr val="53565A"/>
                  </a:solidFill>
                </a:endParaRPr>
              </a:p>
            </p:txBody>
          </p:sp>
        </p:grpSp>
        <p:grpSp>
          <p:nvGrpSpPr>
            <p:cNvPr id="64" name="Group 58"/>
            <p:cNvGrpSpPr/>
            <p:nvPr userDrawn="1"/>
          </p:nvGrpSpPr>
          <p:grpSpPr>
            <a:xfrm>
              <a:off x="5580112" y="5085184"/>
              <a:ext cx="900100" cy="307777"/>
              <a:chOff x="323528" y="5054696"/>
              <a:chExt cx="900100" cy="307777"/>
            </a:xfrm>
          </p:grpSpPr>
          <p:sp>
            <p:nvSpPr>
              <p:cNvPr id="65" name="Rectangle 64"/>
              <p:cNvSpPr/>
              <p:nvPr userDrawn="1"/>
            </p:nvSpPr>
            <p:spPr>
              <a:xfrm>
                <a:off x="323528" y="5089830"/>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a:solidFill>
                    <a:srgbClr val="FFFFFF"/>
                  </a:solidFill>
                </a:endParaRPr>
              </a:p>
            </p:txBody>
          </p:sp>
          <p:sp>
            <p:nvSpPr>
              <p:cNvPr id="66" name="TextBox 65"/>
              <p:cNvSpPr txBox="1"/>
              <p:nvPr userDrawn="1"/>
            </p:nvSpPr>
            <p:spPr>
              <a:xfrm>
                <a:off x="539552" y="5054696"/>
                <a:ext cx="684076" cy="307777"/>
              </a:xfrm>
              <a:prstGeom prst="rect">
                <a:avLst/>
              </a:prstGeom>
              <a:noFill/>
            </p:spPr>
            <p:txBody>
              <a:bodyPr wrap="square" rtlCol="0" anchor="ctr">
                <a:spAutoFit/>
              </a:bodyPr>
              <a:lstStyle/>
              <a:p>
                <a:pPr defTabSz="914400"/>
                <a:r>
                  <a:rPr lang="en-US" sz="1400" b="1" dirty="0" smtClean="0">
                    <a:solidFill>
                      <a:srgbClr val="53565A"/>
                    </a:solidFill>
                  </a:rPr>
                  <a:t>Others</a:t>
                </a:r>
                <a:endParaRPr lang="en-US" sz="1400" b="1" dirty="0">
                  <a:solidFill>
                    <a:srgbClr val="53565A"/>
                  </a:solidFill>
                </a:endParaRPr>
              </a:p>
            </p:txBody>
          </p:sp>
        </p:grpSp>
      </p:grpSp>
      <p:sp>
        <p:nvSpPr>
          <p:cNvPr id="35" name="Title 1"/>
          <p:cNvSpPr>
            <a:spLocks noGrp="1"/>
          </p:cNvSpPr>
          <p:nvPr>
            <p:ph type="title"/>
          </p:nvPr>
        </p:nvSpPr>
        <p:spPr>
          <a:xfrm>
            <a:off x="228600" y="299251"/>
            <a:ext cx="8686800" cy="665026"/>
          </a:xfrm>
        </p:spPr>
        <p:txBody>
          <a:bodyPr lIns="0" tIns="0" rIns="0" bIns="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1705486837"/>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83B19C37-8DE2-4976-85C3-15CDD1BDF318}" type="datetime1">
              <a:rPr lang="en-US" smtClean="0">
                <a:solidFill>
                  <a:srgbClr val="53565A"/>
                </a:solidFill>
              </a:rPr>
              <a:pPr defTabSz="914400" fontAlgn="base">
                <a:spcBef>
                  <a:spcPct val="0"/>
                </a:spcBef>
                <a:spcAft>
                  <a:spcPct val="0"/>
                </a:spcAft>
              </a:pPr>
              <a:t>5/31/2017</a:t>
            </a:fld>
            <a:endParaRPr lang="en-US" dirty="0">
              <a:solidFill>
                <a:srgbClr val="53565A"/>
              </a:solidFill>
            </a:endParaRPr>
          </a:p>
        </p:txBody>
      </p:sp>
      <p:sp>
        <p:nvSpPr>
          <p:cNvPr id="12" name="Footer Placeholder 11"/>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dirty="0">
              <a:solidFill>
                <a:srgbClr val="53565A"/>
              </a:solidFill>
            </a:endParaRPr>
          </a:p>
        </p:txBody>
      </p:sp>
      <p:sp>
        <p:nvSpPr>
          <p:cNvPr id="7" name="Title 1"/>
          <p:cNvSpPr>
            <a:spLocks noGrp="1"/>
          </p:cNvSpPr>
          <p:nvPr>
            <p:ph type="title"/>
          </p:nvPr>
        </p:nvSpPr>
        <p:spPr>
          <a:xfrm>
            <a:off x="228600" y="299250"/>
            <a:ext cx="8686800" cy="850106"/>
          </a:xfrm>
        </p:spPr>
        <p:txBody>
          <a:bodyPr lIns="0" tIns="0" rIns="0" bIns="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3472542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smtClean="0">
                <a:solidFill>
                  <a:schemeClr val="tx2"/>
                </a:solidFill>
              </a:rPr>
              <a:t>Subtitle of slide and or description of presentation</a:t>
            </a:r>
            <a:br>
              <a:rPr lang="en-US" sz="1600" dirty="0" smtClean="0">
                <a:solidFill>
                  <a:schemeClr val="tx2"/>
                </a:solidFill>
              </a:rPr>
            </a:br>
            <a:r>
              <a:rPr lang="en-US" sz="1600" baseline="0" dirty="0" smtClean="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0" name="Picture 9" descr="placeholder-horizontal.png"/>
          <p:cNvPicPr>
            <a:picLocks noChangeAspect="1"/>
          </p:cNvPicPr>
          <p:nvPr userDrawn="1"/>
        </p:nvPicPr>
        <p:blipFill>
          <a:blip r:embed="rId3"/>
          <a:stretch>
            <a:fillRect/>
          </a:stretch>
        </p:blipFill>
        <p:spPr>
          <a:xfrm>
            <a:off x="-608" y="1828387"/>
            <a:ext cx="9144000" cy="4044432"/>
          </a:xfrm>
          <a:prstGeom prst="rect">
            <a:avLst/>
          </a:prstGeom>
        </p:spPr>
      </p:pic>
    </p:spTree>
    <p:extLst>
      <p:ext uri="{BB962C8B-B14F-4D97-AF65-F5344CB8AC3E}">
        <p14:creationId xmlns:p14="http://schemas.microsoft.com/office/powerpoint/2010/main" val="16707565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a:p>
        </p:txBody>
      </p:sp>
      <p:sp>
        <p:nvSpPr>
          <p:cNvPr id="4" name="Footer Placeholder 3"/>
          <p:cNvSpPr>
            <a:spLocks noGrp="1"/>
          </p:cNvSpPr>
          <p:nvPr>
            <p:ph type="ftr" sz="quarter" idx="11"/>
          </p:nvPr>
        </p:nvSpPr>
        <p:spPr>
          <a:xfrm>
            <a:off x="3124200" y="6376243"/>
            <a:ext cx="2895600" cy="365125"/>
          </a:xfrm>
          <a:prstGeom prst="rect">
            <a:avLst/>
          </a:prstGeom>
        </p:spPr>
        <p:txBody>
          <a:bodyPr/>
          <a:lstStyle/>
          <a:p>
            <a:endParaRPr lang="en-US">
              <a:solidFill>
                <a:srgbClr val="53565A"/>
              </a:solidFill>
            </a:endParaRPr>
          </a:p>
        </p:txBody>
      </p:sp>
      <p:sp>
        <p:nvSpPr>
          <p:cNvPr id="5" name="Slide Number Placeholder 4"/>
          <p:cNvSpPr>
            <a:spLocks noGrp="1"/>
          </p:cNvSpPr>
          <p:nvPr>
            <p:ph type="sldNum" sz="quarter" idx="12"/>
          </p:nvPr>
        </p:nvSpPr>
        <p:spPr>
          <a:xfrm>
            <a:off x="8244408" y="6448251"/>
            <a:ext cx="941982" cy="365125"/>
          </a:xfrm>
          <a:prstGeom prst="rect">
            <a:avLst/>
          </a:prstGeom>
        </p:spPr>
        <p:txBody>
          <a:bodyPr/>
          <a:lstStyle/>
          <a:p>
            <a:fld id="{6FF143CE-B2F2-4E10-8847-F2E300A111D7}" type="slidenum">
              <a:rPr lang="en-US" smtClean="0">
                <a:solidFill>
                  <a:srgbClr val="53565A"/>
                </a:solidFill>
              </a:rPr>
              <a:pPr/>
              <a:t>‹#›</a:t>
            </a:fld>
            <a:endParaRPr lang="en-US">
              <a:solidFill>
                <a:srgbClr val="53565A"/>
              </a:solidFill>
            </a:endParaRPr>
          </a:p>
        </p:txBody>
      </p:sp>
    </p:spTree>
    <p:extLst>
      <p:ext uri="{BB962C8B-B14F-4D97-AF65-F5344CB8AC3E}">
        <p14:creationId xmlns:p14="http://schemas.microsoft.com/office/powerpoint/2010/main" val="3263141410"/>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Slide 5">
    <p:spTree>
      <p:nvGrpSpPr>
        <p:cNvPr id="1" name=""/>
        <p:cNvGrpSpPr/>
        <p:nvPr/>
      </p:nvGrpSpPr>
      <p:grpSpPr>
        <a:xfrm>
          <a:off x="0" y="0"/>
          <a:ext cx="0" cy="0"/>
          <a:chOff x="0" y="0"/>
          <a:chExt cx="0" cy="0"/>
        </a:xfrm>
      </p:grpSpPr>
      <p:pic>
        <p:nvPicPr>
          <p:cNvPr id="4" name="Picture 3"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sp>
        <p:nvSpPr>
          <p:cNvPr id="3" name="Subtitle 2"/>
          <p:cNvSpPr>
            <a:spLocks noGrp="1"/>
          </p:cNvSpPr>
          <p:nvPr>
            <p:ph type="subTitle" idx="1" hasCustomPrompt="1"/>
          </p:nvPr>
        </p:nvSpPr>
        <p:spPr>
          <a:xfrm>
            <a:off x="3149208" y="2872276"/>
            <a:ext cx="5472113" cy="901716"/>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252412"/>
          </a:xfrm>
          <a:prstGeom prst="rect">
            <a:avLst/>
          </a:prstGeom>
        </p:spPr>
        <p:txBody>
          <a:bodyPr vert="horz"/>
          <a:lstStyle>
            <a:lvl1pPr marL="0" indent="0">
              <a:buNone/>
              <a:defRPr sz="1800">
                <a:solidFill>
                  <a:srgbClr val="FFFFFF"/>
                </a:solidFill>
              </a:defRPr>
            </a:lvl1pPr>
          </a:lstStyle>
          <a:p>
            <a:pPr lvl="0"/>
            <a:r>
              <a:rPr lang="en-US" dirty="0" smtClean="0"/>
              <a:t>Subtitle of Presentation</a:t>
            </a:r>
            <a:endParaRPr lang="en-US" dirty="0"/>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3771083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2440" y="362585"/>
            <a:ext cx="7772400" cy="1080135"/>
          </a:xfrm>
          <a:prstGeom prst="rect">
            <a:avLst/>
          </a:prstGeom>
        </p:spPr>
        <p:txBody>
          <a:bodyPr/>
          <a:lstStyle>
            <a:lvl1pPr algn="l">
              <a:defRPr sz="2400" b="1">
                <a:solidFill>
                  <a:schemeClr val="tx1">
                    <a:lumMod val="90000"/>
                    <a:lumOff val="10000"/>
                  </a:schemeClr>
                </a:solidFill>
                <a:latin typeface="Helvetica"/>
                <a:cs typeface="Helvetica"/>
              </a:defRPr>
            </a:lvl1pPr>
          </a:lstStyle>
          <a:p>
            <a:r>
              <a:rPr lang="en-US" smtClean="0"/>
              <a:t>Click to edit Master title style</a:t>
            </a:r>
            <a:endParaRPr lang="en-US"/>
          </a:p>
        </p:txBody>
      </p:sp>
      <p:pic>
        <p:nvPicPr>
          <p:cNvPr id="7" name="Picture 6" descr="elsevier-orange-logo.jpg"/>
          <p:cNvPicPr>
            <a:picLocks noChangeAspect="1"/>
          </p:cNvPicPr>
          <p:nvPr userDrawn="1"/>
        </p:nvPicPr>
        <p:blipFill>
          <a:blip r:embed="rId2" cstate="print"/>
          <a:stretch>
            <a:fillRect/>
          </a:stretch>
        </p:blipFill>
        <p:spPr>
          <a:xfrm>
            <a:off x="7303008" y="384556"/>
            <a:ext cx="1840992" cy="338328"/>
          </a:xfrm>
          <a:prstGeom prst="rect">
            <a:avLst/>
          </a:prstGeom>
        </p:spPr>
      </p:pic>
    </p:spTree>
    <p:extLst>
      <p:ext uri="{BB962C8B-B14F-4D97-AF65-F5344CB8AC3E}">
        <p14:creationId xmlns:p14="http://schemas.microsoft.com/office/powerpoint/2010/main" val="17896121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76243"/>
            <a:ext cx="2895600" cy="365125"/>
          </a:xfrm>
          <a:prstGeom prst="rect">
            <a:avLst/>
          </a:prstGeom>
        </p:spPr>
        <p:txBody>
          <a:bodyPr/>
          <a:lstStyle/>
          <a:p>
            <a:endParaRPr lang="en-US">
              <a:solidFill>
                <a:srgbClr val="53565A"/>
              </a:solidFill>
            </a:endParaRPr>
          </a:p>
        </p:txBody>
      </p:sp>
      <p:sp>
        <p:nvSpPr>
          <p:cNvPr id="6" name="Slide Number Placeholder 5"/>
          <p:cNvSpPr>
            <a:spLocks noGrp="1"/>
          </p:cNvSpPr>
          <p:nvPr>
            <p:ph type="sldNum" sz="quarter" idx="12"/>
          </p:nvPr>
        </p:nvSpPr>
        <p:spPr>
          <a:xfrm>
            <a:off x="8244408" y="6448251"/>
            <a:ext cx="941982" cy="365125"/>
          </a:xfrm>
          <a:prstGeom prst="rect">
            <a:avLst/>
          </a:prstGeom>
        </p:spPr>
        <p:txBody>
          <a:bodyPr/>
          <a:lstStyle/>
          <a:p>
            <a:fld id="{6FF143CE-B2F2-4E10-8847-F2E300A111D7}" type="slidenum">
              <a:rPr lang="en-US" smtClean="0">
                <a:solidFill>
                  <a:srgbClr val="53565A"/>
                </a:solidFill>
              </a:rPr>
              <a:pPr/>
              <a:t>‹#›</a:t>
            </a:fld>
            <a:endParaRPr lang="en-US">
              <a:solidFill>
                <a:srgbClr val="53565A"/>
              </a:solidFill>
            </a:endParaRPr>
          </a:p>
        </p:txBody>
      </p:sp>
      <p:sp>
        <p:nvSpPr>
          <p:cNvPr id="9" name="Title Placeholder 1"/>
          <p:cNvSpPr>
            <a:spLocks noGrp="1"/>
          </p:cNvSpPr>
          <p:nvPr>
            <p:ph type="title"/>
          </p:nvPr>
        </p:nvSpPr>
        <p:spPr>
          <a:xfrm>
            <a:off x="446856" y="274638"/>
            <a:ext cx="8229600" cy="562074"/>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256273475"/>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   |   </a:t>
            </a:r>
            <a:fld id="{DA15E891-66B8-4B28-AB8F-05A4B1DE573C}" type="slidenum">
              <a:rPr lang="en-US" smtClean="0"/>
              <a:pPr/>
              <a:t>‹#›</a:t>
            </a:fld>
            <a:endParaRPr lang="en-US"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9561647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6278944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11844947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extLst>
      <p:ext uri="{BB962C8B-B14F-4D97-AF65-F5344CB8AC3E}">
        <p14:creationId xmlns:p14="http://schemas.microsoft.com/office/powerpoint/2010/main" val="23451587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18908053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652049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26772888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4794660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srgbClr val="53565A"/>
                </a:solidFill>
              </a:rPr>
              <a:pPr/>
              <a:t>5/31/2017</a:t>
            </a:fld>
            <a:endParaRPr lang="en-US">
              <a:solidFill>
                <a:srgbClr val="53565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53565A"/>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900895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p>
          <a:p>
            <a:r>
              <a:rPr lang="en-US" dirty="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8065466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200" y="705211"/>
            <a:ext cx="8238319" cy="418645"/>
          </a:xfrm>
        </p:spPr>
        <p:txBody>
          <a:bodyPr/>
          <a:lstStyle/>
          <a:p>
            <a:r>
              <a:rPr lang="en-US"/>
              <a:t>Click to edit Master title style</a:t>
            </a:r>
            <a:endParaRPr lang="en-US" dirty="0"/>
          </a:p>
        </p:txBody>
      </p:sp>
    </p:spTree>
    <p:extLst>
      <p:ext uri="{BB962C8B-B14F-4D97-AF65-F5344CB8AC3E}">
        <p14:creationId xmlns:p14="http://schemas.microsoft.com/office/powerpoint/2010/main" val="2535908167"/>
      </p:ext>
    </p:extLst>
  </p:cSld>
  <p:clrMapOvr>
    <a:masterClrMapping/>
  </p:clrMapOvr>
  <p:hf hdr="0" ftr="0"/>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Wheels">
    <p:spTree>
      <p:nvGrpSpPr>
        <p:cNvPr id="1" name=""/>
        <p:cNvGrpSpPr/>
        <p:nvPr/>
      </p:nvGrpSpPr>
      <p:grpSpPr>
        <a:xfrm>
          <a:off x="0" y="0"/>
          <a:ext cx="0" cy="0"/>
          <a:chOff x="0" y="0"/>
          <a:chExt cx="0" cy="0"/>
        </a:xfrm>
      </p:grpSpPr>
      <p:sp>
        <p:nvSpPr>
          <p:cNvPr id="35" name="Title 1"/>
          <p:cNvSpPr>
            <a:spLocks noGrp="1"/>
          </p:cNvSpPr>
          <p:nvPr>
            <p:ph type="title"/>
          </p:nvPr>
        </p:nvSpPr>
        <p:spPr>
          <a:xfrm>
            <a:off x="228600" y="299251"/>
            <a:ext cx="8686800" cy="665026"/>
          </a:xfrm>
        </p:spPr>
        <p:txBody>
          <a:bodyPr lIns="0" tIns="0" rIns="0" bIns="0">
            <a:normAutofit/>
          </a:bodyPr>
          <a:lstStyle>
            <a:lvl1pPr>
              <a:defRPr sz="1800"/>
            </a:lvl1pPr>
          </a:lstStyle>
          <a:p>
            <a:r>
              <a:rPr lang="en-US" dirty="0"/>
              <a:t>Click to edit Master title style</a:t>
            </a:r>
          </a:p>
        </p:txBody>
      </p:sp>
      <p:sp>
        <p:nvSpPr>
          <p:cNvPr id="37" name="Slide Number Placeholder 12"/>
          <p:cNvSpPr txBox="1">
            <a:spLocks/>
          </p:cNvSpPr>
          <p:nvPr userDrawn="1"/>
        </p:nvSpPr>
        <p:spPr>
          <a:xfrm>
            <a:off x="8548008" y="60333"/>
            <a:ext cx="457200" cy="327933"/>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FCADCB76-81E2-42D3-8EC2-6C52E0F8FC0C}" type="slidenum">
              <a:rPr lang="en-US" smtClean="0">
                <a:solidFill>
                  <a:prstClr val="white"/>
                </a:solidFill>
              </a:rPr>
              <a:pPr fontAlgn="base">
                <a:spcBef>
                  <a:spcPct val="0"/>
                </a:spcBef>
                <a:spcAft>
                  <a:spcPct val="0"/>
                </a:spcAft>
              </a:pPr>
              <a:t>‹#›</a:t>
            </a:fld>
            <a:endParaRPr lang="en-US" dirty="0">
              <a:solidFill>
                <a:prstClr val="white"/>
              </a:solidFill>
            </a:endParaRPr>
          </a:p>
        </p:txBody>
      </p:sp>
      <p:sp>
        <p:nvSpPr>
          <p:cNvPr id="38"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a:t>Source: </a:t>
            </a:r>
            <a:endParaRPr lang="en-US" dirty="0"/>
          </a:p>
        </p:txBody>
      </p:sp>
      <p:grpSp>
        <p:nvGrpSpPr>
          <p:cNvPr id="22" name="BackGround"/>
          <p:cNvGrpSpPr/>
          <p:nvPr userDrawn="1"/>
        </p:nvGrpSpPr>
        <p:grpSpPr>
          <a:xfrm>
            <a:off x="295201" y="957701"/>
            <a:ext cx="8557919" cy="5731295"/>
            <a:chOff x="295201" y="957701"/>
            <a:chExt cx="8557919" cy="5731295"/>
          </a:xfrm>
        </p:grpSpPr>
        <p:grpSp>
          <p:nvGrpSpPr>
            <p:cNvPr id="12" name="Circle"/>
            <p:cNvGrpSpPr/>
            <p:nvPr userDrawn="1"/>
          </p:nvGrpSpPr>
          <p:grpSpPr>
            <a:xfrm>
              <a:off x="3068640" y="2043575"/>
              <a:ext cx="3011040" cy="3012796"/>
              <a:chOff x="3068640" y="2043575"/>
              <a:chExt cx="3011040" cy="3012796"/>
            </a:xfrm>
          </p:grpSpPr>
          <p:grpSp>
            <p:nvGrpSpPr>
              <p:cNvPr id="11" name="Group 10"/>
              <p:cNvGrpSpPr/>
              <p:nvPr userDrawn="1"/>
            </p:nvGrpSpPr>
            <p:grpSpPr>
              <a:xfrm>
                <a:off x="3068640" y="2043575"/>
                <a:ext cx="3011040" cy="3012796"/>
                <a:chOff x="3068640" y="2043575"/>
                <a:chExt cx="3011040" cy="3012796"/>
              </a:xfrm>
            </p:grpSpPr>
            <p:sp>
              <p:nvSpPr>
                <p:cNvPr id="14" name="Line 83"/>
                <p:cNvSpPr>
                  <a:spLocks noChangeShapeType="1"/>
                </p:cNvSpPr>
                <p:nvPr userDrawn="1">
                  <p:custDataLst>
                    <p:tags r:id="rId12"/>
                  </p:custDataLst>
                </p:nvPr>
              </p:nvSpPr>
              <p:spPr bwMode="gray">
                <a:xfrm flipH="1">
                  <a:off x="3515041" y="2481381"/>
                  <a:ext cx="2115360" cy="2119903"/>
                </a:xfrm>
                <a:prstGeom prst="line">
                  <a:avLst/>
                </a:prstGeom>
                <a:noFill/>
                <a:ln w="9525">
                  <a:solidFill>
                    <a:schemeClr val="accent1"/>
                  </a:solidFill>
                  <a:round/>
                  <a:headEnd/>
                  <a:tailEnd/>
                </a:ln>
              </p:spPr>
              <p:txBody>
                <a:bodyPr lIns="82945" tIns="41473" rIns="82945" bIns="41473"/>
                <a:lstStyle/>
                <a:p>
                  <a:endParaRPr lang="en-US" sz="1100">
                    <a:solidFill>
                      <a:srgbClr val="53565A"/>
                    </a:solidFill>
                  </a:endParaRPr>
                </a:p>
              </p:txBody>
            </p:sp>
            <p:sp>
              <p:nvSpPr>
                <p:cNvPr id="15" name="Line 84"/>
                <p:cNvSpPr>
                  <a:spLocks noChangeShapeType="1"/>
                </p:cNvSpPr>
                <p:nvPr userDrawn="1">
                  <p:custDataLst>
                    <p:tags r:id="rId13"/>
                  </p:custDataLst>
                </p:nvPr>
              </p:nvSpPr>
              <p:spPr bwMode="gray">
                <a:xfrm>
                  <a:off x="3510720" y="2481381"/>
                  <a:ext cx="2136960" cy="2140065"/>
                </a:xfrm>
                <a:prstGeom prst="line">
                  <a:avLst/>
                </a:prstGeom>
                <a:noFill/>
                <a:ln w="9525">
                  <a:solidFill>
                    <a:schemeClr val="accent1"/>
                  </a:solidFill>
                  <a:round/>
                  <a:headEnd/>
                  <a:tailEnd/>
                </a:ln>
              </p:spPr>
              <p:txBody>
                <a:bodyPr lIns="82945" tIns="41473" rIns="82945" bIns="41473"/>
                <a:lstStyle/>
                <a:p>
                  <a:endParaRPr lang="en-US" sz="1100">
                    <a:solidFill>
                      <a:srgbClr val="53565A"/>
                    </a:solidFill>
                  </a:endParaRPr>
                </a:p>
              </p:txBody>
            </p:sp>
            <p:sp>
              <p:nvSpPr>
                <p:cNvPr id="23" name="Arc 57"/>
                <p:cNvSpPr>
                  <a:spLocks/>
                </p:cNvSpPr>
                <p:nvPr userDrawn="1">
                  <p:custDataLst>
                    <p:tags r:id="rId14"/>
                  </p:custDataLst>
                </p:nvPr>
              </p:nvSpPr>
              <p:spPr bwMode="gray">
                <a:xfrm rot="-2012054">
                  <a:off x="3068640" y="2043575"/>
                  <a:ext cx="3011040" cy="3012796"/>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path>
                    <a:path w="43200" h="43200" stroke="0"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lnTo>
                        <a:pt x="21600" y="21600"/>
                      </a:lnTo>
                      <a:close/>
                    </a:path>
                  </a:pathLst>
                </a:custGeom>
                <a:noFill/>
                <a:ln w="57150">
                  <a:solidFill>
                    <a:schemeClr val="accent1"/>
                  </a:solidFill>
                  <a:round/>
                  <a:headEnd/>
                  <a:tailEnd type="triangle" w="med" len="med"/>
                </a:ln>
              </p:spPr>
              <p:txBody>
                <a:bodyPr wrap="none" lIns="82945" tIns="41473" rIns="82945" bIns="41473" anchor="ctr"/>
                <a:lstStyle/>
                <a:p>
                  <a:endParaRPr lang="en-GB" sz="1100" dirty="0">
                    <a:solidFill>
                      <a:srgbClr val="53565A"/>
                    </a:solidFill>
                  </a:endParaRPr>
                </a:p>
              </p:txBody>
            </p:sp>
          </p:grpSp>
          <p:grpSp>
            <p:nvGrpSpPr>
              <p:cNvPr id="10" name="Group 9"/>
              <p:cNvGrpSpPr/>
              <p:nvPr userDrawn="1"/>
            </p:nvGrpSpPr>
            <p:grpSpPr>
              <a:xfrm>
                <a:off x="3779912" y="2515863"/>
                <a:ext cx="1584176" cy="2070441"/>
                <a:chOff x="3779912" y="2515863"/>
                <a:chExt cx="1584176" cy="2070441"/>
              </a:xfrm>
            </p:grpSpPr>
            <p:sp>
              <p:nvSpPr>
                <p:cNvPr id="24" name="Rectangle 3"/>
                <p:cNvSpPr>
                  <a:spLocks noChangeArrowheads="1"/>
                </p:cNvSpPr>
                <p:nvPr userDrawn="1">
                  <p:custDataLst>
                    <p:tags r:id="rId8"/>
                  </p:custDataLst>
                </p:nvPr>
              </p:nvSpPr>
              <p:spPr bwMode="gray">
                <a:xfrm>
                  <a:off x="3779912" y="2515863"/>
                  <a:ext cx="671466" cy="215444"/>
                </a:xfrm>
                <a:prstGeom prst="rect">
                  <a:avLst/>
                </a:prstGeom>
                <a:noFill/>
                <a:ln w="9525">
                  <a:noFill/>
                  <a:miter lim="800000"/>
                  <a:headEnd/>
                  <a:tailEnd/>
                </a:ln>
              </p:spPr>
              <p:txBody>
                <a:bodyPr wrap="none" lIns="0" tIns="0" rIns="0" bIns="0" anchor="b">
                  <a:spAutoFit/>
                </a:bodyPr>
                <a:lstStyle/>
                <a:p>
                  <a:pPr>
                    <a:spcBef>
                      <a:spcPct val="20000"/>
                    </a:spcBef>
                    <a:buClr>
                      <a:srgbClr val="000099"/>
                    </a:buClr>
                    <a:buSzPct val="70000"/>
                    <a:buFont typeface="Wingdings" pitchFamily="2" charset="2"/>
                    <a:buNone/>
                  </a:pPr>
                  <a:r>
                    <a:rPr lang="en-GB" sz="1400" b="1" dirty="0">
                      <a:solidFill>
                        <a:srgbClr val="53565A"/>
                      </a:solidFill>
                    </a:rPr>
                    <a:t>Get cited</a:t>
                  </a:r>
                </a:p>
              </p:txBody>
            </p:sp>
            <p:sp>
              <p:nvSpPr>
                <p:cNvPr id="25" name="Rectangle 3"/>
                <p:cNvSpPr>
                  <a:spLocks noChangeArrowheads="1"/>
                </p:cNvSpPr>
                <p:nvPr userDrawn="1">
                  <p:custDataLst>
                    <p:tags r:id="rId9"/>
                  </p:custDataLst>
                </p:nvPr>
              </p:nvSpPr>
              <p:spPr bwMode="gray">
                <a:xfrm>
                  <a:off x="3779912" y="4370860"/>
                  <a:ext cx="546625" cy="215444"/>
                </a:xfrm>
                <a:prstGeom prst="rect">
                  <a:avLst/>
                </a:prstGeom>
                <a:noFill/>
                <a:ln w="9525">
                  <a:noFill/>
                  <a:miter lim="800000"/>
                  <a:headEnd/>
                  <a:tailEnd/>
                </a:ln>
              </p:spPr>
              <p:txBody>
                <a:bodyPr wrap="none" lIns="0" tIns="0" rIns="0" bIns="0">
                  <a:spAutoFit/>
                </a:bodyPr>
                <a:lstStyle/>
                <a:p>
                  <a:pPr>
                    <a:spcBef>
                      <a:spcPct val="20000"/>
                    </a:spcBef>
                    <a:buClr>
                      <a:srgbClr val="000099"/>
                    </a:buClr>
                    <a:buSzPct val="70000"/>
                    <a:buFont typeface="Wingdings" pitchFamily="2" charset="2"/>
                    <a:buNone/>
                  </a:pPr>
                  <a:r>
                    <a:rPr lang="en-GB" sz="1400" b="1" dirty="0">
                      <a:solidFill>
                        <a:srgbClr val="53565A"/>
                      </a:solidFill>
                    </a:rPr>
                    <a:t>Publish</a:t>
                  </a:r>
                </a:p>
              </p:txBody>
            </p:sp>
            <p:sp>
              <p:nvSpPr>
                <p:cNvPr id="26" name="Rectangle 3"/>
                <p:cNvSpPr>
                  <a:spLocks noChangeArrowheads="1"/>
                </p:cNvSpPr>
                <p:nvPr userDrawn="1">
                  <p:custDataLst>
                    <p:tags r:id="rId10"/>
                  </p:custDataLst>
                </p:nvPr>
              </p:nvSpPr>
              <p:spPr bwMode="gray">
                <a:xfrm>
                  <a:off x="5074522" y="4370860"/>
                  <a:ext cx="289566" cy="215444"/>
                </a:xfrm>
                <a:prstGeom prst="rect">
                  <a:avLst/>
                </a:prstGeom>
                <a:noFill/>
                <a:ln w="9525">
                  <a:noFill/>
                  <a:miter lim="800000"/>
                  <a:headEnd/>
                  <a:tailEnd/>
                </a:ln>
              </p:spPr>
              <p:txBody>
                <a:bodyPr wrap="none" lIns="0" tIns="0" rIns="0" bIns="0">
                  <a:spAutoFit/>
                </a:bodyPr>
                <a:lstStyle/>
                <a:p>
                  <a:pPr algn="r">
                    <a:spcBef>
                      <a:spcPct val="20000"/>
                    </a:spcBef>
                    <a:buClr>
                      <a:srgbClr val="000099"/>
                    </a:buClr>
                    <a:buSzPct val="70000"/>
                    <a:buFont typeface="Wingdings" pitchFamily="2" charset="2"/>
                    <a:buNone/>
                  </a:pPr>
                  <a:r>
                    <a:rPr lang="en-GB" sz="1400" b="1" dirty="0">
                      <a:solidFill>
                        <a:srgbClr val="53565A"/>
                      </a:solidFill>
                    </a:rPr>
                    <a:t>Cite</a:t>
                  </a:r>
                </a:p>
              </p:txBody>
            </p:sp>
            <p:sp>
              <p:nvSpPr>
                <p:cNvPr id="28" name="Rectangle 3"/>
                <p:cNvSpPr>
                  <a:spLocks noChangeArrowheads="1"/>
                </p:cNvSpPr>
                <p:nvPr userDrawn="1">
                  <p:custDataLst>
                    <p:tags r:id="rId11"/>
                  </p:custDataLst>
                </p:nvPr>
              </p:nvSpPr>
              <p:spPr bwMode="gray">
                <a:xfrm>
                  <a:off x="4991614" y="2515863"/>
                  <a:ext cx="372474" cy="215444"/>
                </a:xfrm>
                <a:prstGeom prst="rect">
                  <a:avLst/>
                </a:prstGeom>
                <a:noFill/>
                <a:ln w="9525">
                  <a:noFill/>
                  <a:miter lim="800000"/>
                  <a:headEnd/>
                  <a:tailEnd/>
                </a:ln>
              </p:spPr>
              <p:txBody>
                <a:bodyPr wrap="none" lIns="0" tIns="0" rIns="0" bIns="0" anchor="b">
                  <a:spAutoFit/>
                </a:bodyPr>
                <a:lstStyle/>
                <a:p>
                  <a:pPr algn="r">
                    <a:spcBef>
                      <a:spcPct val="20000"/>
                    </a:spcBef>
                    <a:buClr>
                      <a:srgbClr val="000099"/>
                    </a:buClr>
                    <a:buSzPct val="70000"/>
                    <a:buFont typeface="Wingdings" pitchFamily="2" charset="2"/>
                    <a:buNone/>
                  </a:pPr>
                  <a:r>
                    <a:rPr lang="en-GB" sz="1400" b="1" dirty="0">
                      <a:solidFill>
                        <a:srgbClr val="53565A"/>
                      </a:solidFill>
                    </a:rPr>
                    <a:t>Read</a:t>
                  </a:r>
                </a:p>
              </p:txBody>
            </p:sp>
          </p:grpSp>
        </p:grpSp>
        <p:grpSp>
          <p:nvGrpSpPr>
            <p:cNvPr id="21" name="Frames"/>
            <p:cNvGrpSpPr/>
            <p:nvPr userDrawn="1"/>
          </p:nvGrpSpPr>
          <p:grpSpPr>
            <a:xfrm>
              <a:off x="295201" y="957701"/>
              <a:ext cx="8557919" cy="5184545"/>
              <a:chOff x="295201" y="957701"/>
              <a:chExt cx="8557919" cy="5184545"/>
            </a:xfrm>
          </p:grpSpPr>
          <p:grpSp>
            <p:nvGrpSpPr>
              <p:cNvPr id="13" name="Group 12"/>
              <p:cNvGrpSpPr/>
              <p:nvPr userDrawn="1"/>
            </p:nvGrpSpPr>
            <p:grpSpPr>
              <a:xfrm>
                <a:off x="295201" y="957701"/>
                <a:ext cx="2600640" cy="2526025"/>
                <a:chOff x="295201" y="957701"/>
                <a:chExt cx="2600640" cy="2526025"/>
              </a:xfrm>
            </p:grpSpPr>
            <p:sp>
              <p:nvSpPr>
                <p:cNvPr id="19" name="Rectangle 15"/>
                <p:cNvSpPr>
                  <a:spLocks noChangeArrowheads="1"/>
                </p:cNvSpPr>
                <p:nvPr>
                  <p:custDataLst>
                    <p:tags r:id="rId6"/>
                  </p:custDataLst>
                </p:nvPr>
              </p:nvSpPr>
              <p:spPr bwMode="gray">
                <a:xfrm>
                  <a:off x="295201" y="1268760"/>
                  <a:ext cx="2600640" cy="2214966"/>
                </a:xfrm>
                <a:prstGeom prst="rect">
                  <a:avLst/>
                </a:prstGeom>
                <a:noFill/>
                <a:ln w="9525">
                  <a:solidFill>
                    <a:schemeClr val="accent1"/>
                  </a:solidFill>
                  <a:miter lim="800000"/>
                  <a:headEnd/>
                  <a:tailEnd/>
                </a:ln>
              </p:spPr>
              <p:txBody>
                <a:bodyPr wrap="none" anchor="t"/>
                <a:lstStyle/>
                <a:p>
                  <a:pPr defTabSz="914400">
                    <a:defRPr/>
                  </a:pPr>
                  <a:r>
                    <a:rPr lang="en-GB" sz="1400" b="1" dirty="0">
                      <a:solidFill>
                        <a:srgbClr val="53565A"/>
                      </a:solidFill>
                    </a:rPr>
                    <a:t>Citing Documents</a:t>
                  </a:r>
                </a:p>
                <a:p>
                  <a:endParaRPr lang="en-GB" sz="1400" b="1" dirty="0">
                    <a:solidFill>
                      <a:srgbClr val="53565A"/>
                    </a:solidFill>
                  </a:endParaRPr>
                </a:p>
              </p:txBody>
            </p:sp>
            <p:sp>
              <p:nvSpPr>
                <p:cNvPr id="20" name="Rectangle 16"/>
                <p:cNvSpPr>
                  <a:spLocks noChangeArrowheads="1"/>
                </p:cNvSpPr>
                <p:nvPr userDrawn="1">
                  <p:custDataLst>
                    <p:tags r:id="rId7"/>
                  </p:custDataLst>
                </p:nvPr>
              </p:nvSpPr>
              <p:spPr bwMode="gray">
                <a:xfrm>
                  <a:off x="295201" y="957701"/>
                  <a:ext cx="2600640" cy="313953"/>
                </a:xfrm>
                <a:prstGeom prst="rect">
                  <a:avLst/>
                </a:prstGeom>
                <a:solidFill>
                  <a:schemeClr val="accent1"/>
                </a:solidFill>
                <a:ln w="9525">
                  <a:noFill/>
                  <a:miter lim="800000"/>
                  <a:headEnd/>
                  <a:tailEnd/>
                </a:ln>
              </p:spPr>
              <p:txBody>
                <a:bodyPr wrap="none" lIns="82945" tIns="41473" rIns="82945" bIns="41473" anchor="ctr"/>
                <a:lstStyle/>
                <a:p>
                  <a:pPr>
                    <a:spcBef>
                      <a:spcPct val="50000"/>
                    </a:spcBef>
                    <a:buClr>
                      <a:srgbClr val="000099"/>
                    </a:buClr>
                    <a:buSzPct val="70000"/>
                    <a:buFont typeface="Wingdings" pitchFamily="2" charset="2"/>
                    <a:buNone/>
                  </a:pPr>
                  <a:r>
                    <a:rPr lang="en-GB" b="1" dirty="0">
                      <a:solidFill>
                        <a:prstClr val="white"/>
                      </a:solidFill>
                    </a:rPr>
                    <a:t>Disseminate</a:t>
                  </a:r>
                </a:p>
              </p:txBody>
            </p:sp>
          </p:grpSp>
          <p:grpSp>
            <p:nvGrpSpPr>
              <p:cNvPr id="17" name="Group 16"/>
              <p:cNvGrpSpPr/>
              <p:nvPr userDrawn="1"/>
            </p:nvGrpSpPr>
            <p:grpSpPr>
              <a:xfrm>
                <a:off x="6252480" y="3616221"/>
                <a:ext cx="2600640" cy="2526025"/>
                <a:chOff x="6252480" y="3616221"/>
                <a:chExt cx="2600640" cy="2526025"/>
              </a:xfrm>
            </p:grpSpPr>
            <p:sp>
              <p:nvSpPr>
                <p:cNvPr id="29" name="Rectangle 13"/>
                <p:cNvSpPr>
                  <a:spLocks noChangeArrowheads="1"/>
                </p:cNvSpPr>
                <p:nvPr userDrawn="1">
                  <p:custDataLst>
                    <p:tags r:id="rId4"/>
                  </p:custDataLst>
                </p:nvPr>
              </p:nvSpPr>
              <p:spPr bwMode="gray">
                <a:xfrm>
                  <a:off x="6252480" y="3933056"/>
                  <a:ext cx="2600640" cy="2209190"/>
                </a:xfrm>
                <a:prstGeom prst="rect">
                  <a:avLst/>
                </a:prstGeom>
                <a:noFill/>
                <a:ln w="9525">
                  <a:solidFill>
                    <a:schemeClr val="accent1"/>
                  </a:solidFill>
                  <a:miter lim="800000"/>
                  <a:headEnd/>
                  <a:tailEnd/>
                </a:ln>
              </p:spPr>
              <p:txBody>
                <a:bodyPr wrap="none" lIns="82945" tIns="41473" rIns="82945" bIns="41473" anchor="t"/>
                <a:lstStyle/>
                <a:p>
                  <a:pPr>
                    <a:spcBef>
                      <a:spcPct val="20000"/>
                    </a:spcBef>
                    <a:buClr>
                      <a:srgbClr val="000099"/>
                    </a:buClr>
                    <a:buSzPct val="70000"/>
                    <a:buFont typeface="Wingdings" pitchFamily="2" charset="2"/>
                    <a:buNone/>
                  </a:pPr>
                  <a:r>
                    <a:rPr lang="en-GB" sz="1400" b="1" dirty="0">
                      <a:solidFill>
                        <a:srgbClr val="53565A"/>
                      </a:solidFill>
                    </a:rPr>
                    <a:t>Referenced Documents</a:t>
                  </a:r>
                </a:p>
              </p:txBody>
            </p:sp>
            <p:sp>
              <p:nvSpPr>
                <p:cNvPr id="31" name="Rectangle 19"/>
                <p:cNvSpPr>
                  <a:spLocks noChangeArrowheads="1"/>
                </p:cNvSpPr>
                <p:nvPr userDrawn="1">
                  <p:custDataLst>
                    <p:tags r:id="rId5"/>
                  </p:custDataLst>
                </p:nvPr>
              </p:nvSpPr>
              <p:spPr bwMode="gray">
                <a:xfrm>
                  <a:off x="6252480" y="3616221"/>
                  <a:ext cx="2600640" cy="313953"/>
                </a:xfrm>
                <a:prstGeom prst="rect">
                  <a:avLst/>
                </a:prstGeom>
                <a:solidFill>
                  <a:schemeClr val="accent1"/>
                </a:solidFill>
                <a:ln w="9525">
                  <a:noFill/>
                  <a:miter lim="800000"/>
                  <a:headEnd/>
                  <a:tailEnd/>
                </a:ln>
              </p:spPr>
              <p:txBody>
                <a:bodyPr wrap="none" lIns="82945" tIns="41473" rIns="82945" bIns="41473" anchor="ctr"/>
                <a:lstStyle/>
                <a:p>
                  <a:pPr>
                    <a:spcBef>
                      <a:spcPct val="50000"/>
                    </a:spcBef>
                    <a:buClr>
                      <a:srgbClr val="000099"/>
                    </a:buClr>
                    <a:buSzPct val="70000"/>
                    <a:buFont typeface="Wingdings" pitchFamily="2" charset="2"/>
                    <a:buNone/>
                  </a:pPr>
                  <a:r>
                    <a:rPr lang="en-GB" b="1" dirty="0">
                      <a:solidFill>
                        <a:prstClr val="white"/>
                      </a:solidFill>
                    </a:rPr>
                    <a:t>Investigate</a:t>
                  </a:r>
                </a:p>
              </p:txBody>
            </p:sp>
          </p:grpSp>
          <p:grpSp>
            <p:nvGrpSpPr>
              <p:cNvPr id="16" name="Group 15"/>
              <p:cNvGrpSpPr/>
              <p:nvPr userDrawn="1"/>
            </p:nvGrpSpPr>
            <p:grpSpPr>
              <a:xfrm>
                <a:off x="295201" y="3616221"/>
                <a:ext cx="2600640" cy="2526024"/>
                <a:chOff x="295201" y="3616221"/>
                <a:chExt cx="2600640" cy="2526024"/>
              </a:xfrm>
            </p:grpSpPr>
            <p:sp>
              <p:nvSpPr>
                <p:cNvPr id="18" name="Rectangle 13"/>
                <p:cNvSpPr>
                  <a:spLocks noChangeArrowheads="1"/>
                </p:cNvSpPr>
                <p:nvPr>
                  <p:custDataLst>
                    <p:tags r:id="rId2"/>
                  </p:custDataLst>
                </p:nvPr>
              </p:nvSpPr>
              <p:spPr bwMode="gray">
                <a:xfrm>
                  <a:off x="295201" y="3933056"/>
                  <a:ext cx="2600640" cy="2209189"/>
                </a:xfrm>
                <a:prstGeom prst="rect">
                  <a:avLst/>
                </a:prstGeom>
                <a:noFill/>
                <a:ln w="9525">
                  <a:solidFill>
                    <a:schemeClr val="accent1"/>
                  </a:solidFill>
                  <a:miter lim="800000"/>
                  <a:headEnd/>
                  <a:tailEnd/>
                </a:ln>
              </p:spPr>
              <p:txBody>
                <a:bodyPr wrap="none" anchor="t"/>
                <a:lstStyle/>
                <a:p>
                  <a:pPr defTabSz="914400">
                    <a:defRPr/>
                  </a:pPr>
                  <a:r>
                    <a:rPr lang="en-GB" sz="1400" b="1" dirty="0">
                      <a:solidFill>
                        <a:srgbClr val="53565A"/>
                      </a:solidFill>
                    </a:rPr>
                    <a:t>Published Documents</a:t>
                  </a:r>
                </a:p>
                <a:p>
                  <a:endParaRPr lang="en-GB" sz="1400" b="1" dirty="0">
                    <a:solidFill>
                      <a:srgbClr val="53565A"/>
                    </a:solidFill>
                  </a:endParaRPr>
                </a:p>
              </p:txBody>
            </p:sp>
            <p:sp>
              <p:nvSpPr>
                <p:cNvPr id="39" name="Rectangle 19"/>
                <p:cNvSpPr>
                  <a:spLocks noChangeArrowheads="1"/>
                </p:cNvSpPr>
                <p:nvPr userDrawn="1">
                  <p:custDataLst>
                    <p:tags r:id="rId3"/>
                  </p:custDataLst>
                </p:nvPr>
              </p:nvSpPr>
              <p:spPr bwMode="gray">
                <a:xfrm>
                  <a:off x="295201" y="3616221"/>
                  <a:ext cx="2600640" cy="313953"/>
                </a:xfrm>
                <a:prstGeom prst="rect">
                  <a:avLst/>
                </a:prstGeom>
                <a:solidFill>
                  <a:schemeClr val="accent1"/>
                </a:solidFill>
                <a:ln w="9525">
                  <a:noFill/>
                  <a:miter lim="800000"/>
                  <a:headEnd/>
                  <a:tailEnd/>
                </a:ln>
              </p:spPr>
              <p:txBody>
                <a:bodyPr wrap="none" lIns="82945" tIns="41473" rIns="82945" bIns="41473" anchor="ctr"/>
                <a:lstStyle/>
                <a:p>
                  <a:pPr>
                    <a:spcBef>
                      <a:spcPct val="50000"/>
                    </a:spcBef>
                    <a:buClr>
                      <a:srgbClr val="000099"/>
                    </a:buClr>
                    <a:buSzPct val="70000"/>
                    <a:buFont typeface="Wingdings" pitchFamily="2" charset="2"/>
                    <a:buNone/>
                  </a:pPr>
                  <a:r>
                    <a:rPr lang="en-GB" b="1" dirty="0">
                      <a:solidFill>
                        <a:prstClr val="white"/>
                      </a:solidFill>
                    </a:rPr>
                    <a:t>Certify</a:t>
                  </a:r>
                  <a:endParaRPr lang="en-GB" sz="1400" b="1" dirty="0">
                    <a:solidFill>
                      <a:prstClr val="white"/>
                    </a:solidFill>
                  </a:endParaRPr>
                </a:p>
              </p:txBody>
            </p:sp>
          </p:grpSp>
        </p:grpSp>
        <p:grpSp>
          <p:nvGrpSpPr>
            <p:cNvPr id="9" name="Key"/>
            <p:cNvGrpSpPr/>
            <p:nvPr userDrawn="1"/>
          </p:nvGrpSpPr>
          <p:grpSpPr>
            <a:xfrm>
              <a:off x="304800" y="6324600"/>
              <a:ext cx="3923552" cy="364396"/>
              <a:chOff x="304800" y="6324600"/>
              <a:chExt cx="3923552" cy="364396"/>
            </a:xfrm>
          </p:grpSpPr>
          <p:grpSp>
            <p:nvGrpSpPr>
              <p:cNvPr id="7" name="Group 6"/>
              <p:cNvGrpSpPr/>
              <p:nvPr userDrawn="1"/>
            </p:nvGrpSpPr>
            <p:grpSpPr>
              <a:xfrm>
                <a:off x="304800" y="6324600"/>
                <a:ext cx="972108" cy="307777"/>
                <a:chOff x="304800" y="6324600"/>
                <a:chExt cx="972108" cy="307777"/>
              </a:xfrm>
            </p:grpSpPr>
            <p:sp>
              <p:nvSpPr>
                <p:cNvPr id="80" name="Rectangle 79"/>
                <p:cNvSpPr/>
                <p:nvPr userDrawn="1"/>
              </p:nvSpPr>
              <p:spPr>
                <a:xfrm>
                  <a:off x="304800" y="6385865"/>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81" name="TextBox 80"/>
                <p:cNvSpPr txBox="1"/>
                <p:nvPr userDrawn="1"/>
              </p:nvSpPr>
              <p:spPr>
                <a:xfrm>
                  <a:off x="520824" y="6324600"/>
                  <a:ext cx="756084" cy="307777"/>
                </a:xfrm>
                <a:prstGeom prst="rect">
                  <a:avLst/>
                </a:prstGeom>
                <a:noFill/>
              </p:spPr>
              <p:txBody>
                <a:bodyPr wrap="square" rtlCol="0" anchor="ctr">
                  <a:spAutoFit/>
                </a:bodyPr>
                <a:lstStyle/>
                <a:p>
                  <a:r>
                    <a:rPr lang="en-US" sz="1400" b="1" dirty="0">
                      <a:solidFill>
                        <a:srgbClr val="53565A"/>
                      </a:solidFill>
                    </a:rPr>
                    <a:t>Elsevier</a:t>
                  </a:r>
                </a:p>
              </p:txBody>
            </p:sp>
          </p:grpSp>
          <p:grpSp>
            <p:nvGrpSpPr>
              <p:cNvPr id="5" name="Group 4"/>
              <p:cNvGrpSpPr/>
              <p:nvPr userDrawn="1"/>
            </p:nvGrpSpPr>
            <p:grpSpPr>
              <a:xfrm>
                <a:off x="1290299" y="6350731"/>
                <a:ext cx="1035653" cy="307777"/>
                <a:chOff x="1290299" y="6350731"/>
                <a:chExt cx="1035653" cy="307777"/>
              </a:xfrm>
            </p:grpSpPr>
            <p:sp>
              <p:nvSpPr>
                <p:cNvPr id="78" name="Rectangle 77"/>
                <p:cNvSpPr/>
                <p:nvPr userDrawn="1"/>
              </p:nvSpPr>
              <p:spPr>
                <a:xfrm>
                  <a:off x="1290299" y="6385865"/>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79" name="TextBox 78"/>
                <p:cNvSpPr txBox="1"/>
                <p:nvPr userDrawn="1"/>
              </p:nvSpPr>
              <p:spPr>
                <a:xfrm>
                  <a:off x="1506323" y="6350731"/>
                  <a:ext cx="819629" cy="307777"/>
                </a:xfrm>
                <a:prstGeom prst="rect">
                  <a:avLst/>
                </a:prstGeom>
                <a:noFill/>
              </p:spPr>
              <p:txBody>
                <a:bodyPr wrap="square" rtlCol="0" anchor="ctr">
                  <a:spAutoFit/>
                </a:bodyPr>
                <a:lstStyle/>
                <a:p>
                  <a:r>
                    <a:rPr lang="en-US" sz="1400" b="1" dirty="0">
                      <a:solidFill>
                        <a:srgbClr val="53565A"/>
                      </a:solidFill>
                    </a:rPr>
                    <a:t>Pub. A</a:t>
                  </a:r>
                </a:p>
              </p:txBody>
            </p:sp>
          </p:grpSp>
          <p:grpSp>
            <p:nvGrpSpPr>
              <p:cNvPr id="4" name="Group 3"/>
              <p:cNvGrpSpPr/>
              <p:nvPr userDrawn="1"/>
            </p:nvGrpSpPr>
            <p:grpSpPr>
              <a:xfrm>
                <a:off x="2314455" y="6350731"/>
                <a:ext cx="1020915" cy="307777"/>
                <a:chOff x="2314455" y="6350731"/>
                <a:chExt cx="1020915" cy="307777"/>
              </a:xfrm>
            </p:grpSpPr>
            <p:sp>
              <p:nvSpPr>
                <p:cNvPr id="76" name="Rectangle 75"/>
                <p:cNvSpPr/>
                <p:nvPr userDrawn="1"/>
              </p:nvSpPr>
              <p:spPr>
                <a:xfrm>
                  <a:off x="2314455" y="6385865"/>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77" name="TextBox 76"/>
                <p:cNvSpPr txBox="1"/>
                <p:nvPr userDrawn="1"/>
              </p:nvSpPr>
              <p:spPr>
                <a:xfrm>
                  <a:off x="2530479" y="6350731"/>
                  <a:ext cx="804891" cy="307777"/>
                </a:xfrm>
                <a:prstGeom prst="rect">
                  <a:avLst/>
                </a:prstGeom>
                <a:noFill/>
              </p:spPr>
              <p:txBody>
                <a:bodyPr wrap="square" rtlCol="0" anchor="ctr">
                  <a:spAutoFit/>
                </a:bodyPr>
                <a:lstStyle/>
                <a:p>
                  <a:r>
                    <a:rPr lang="en-US" sz="1400" b="1" dirty="0">
                      <a:solidFill>
                        <a:srgbClr val="53565A"/>
                      </a:solidFill>
                    </a:rPr>
                    <a:t>Pub. B</a:t>
                  </a:r>
                </a:p>
              </p:txBody>
            </p:sp>
          </p:grpSp>
          <p:grpSp>
            <p:nvGrpSpPr>
              <p:cNvPr id="2" name="Group 1"/>
              <p:cNvGrpSpPr/>
              <p:nvPr userDrawn="1"/>
            </p:nvGrpSpPr>
            <p:grpSpPr>
              <a:xfrm>
                <a:off x="3328252" y="6381219"/>
                <a:ext cx="900100" cy="307777"/>
                <a:chOff x="3328252" y="6381219"/>
                <a:chExt cx="900100" cy="307777"/>
              </a:xfrm>
            </p:grpSpPr>
            <p:sp>
              <p:nvSpPr>
                <p:cNvPr id="74" name="Rectangle 73"/>
                <p:cNvSpPr/>
                <p:nvPr userDrawn="1"/>
              </p:nvSpPr>
              <p:spPr>
                <a:xfrm>
                  <a:off x="3328252" y="6416353"/>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75" name="TextBox 74"/>
                <p:cNvSpPr txBox="1"/>
                <p:nvPr userDrawn="1"/>
              </p:nvSpPr>
              <p:spPr>
                <a:xfrm>
                  <a:off x="3544276" y="6381219"/>
                  <a:ext cx="684076" cy="307777"/>
                </a:xfrm>
                <a:prstGeom prst="rect">
                  <a:avLst/>
                </a:prstGeom>
                <a:noFill/>
              </p:spPr>
              <p:txBody>
                <a:bodyPr wrap="square" rtlCol="0" anchor="ctr">
                  <a:spAutoFit/>
                </a:bodyPr>
                <a:lstStyle/>
                <a:p>
                  <a:r>
                    <a:rPr lang="en-US" sz="1400" b="1" dirty="0">
                      <a:solidFill>
                        <a:srgbClr val="53565A"/>
                      </a:solidFill>
                    </a:rPr>
                    <a:t>Others</a:t>
                  </a:r>
                </a:p>
              </p:txBody>
            </p:sp>
          </p:grpSp>
        </p:grpSp>
      </p:grpSp>
      <p:sp>
        <p:nvSpPr>
          <p:cNvPr id="36" name="Rectangle 15"/>
          <p:cNvSpPr>
            <a:spLocks noChangeArrowheads="1"/>
          </p:cNvSpPr>
          <p:nvPr userDrawn="1">
            <p:custDataLst>
              <p:tags r:id="rId1"/>
            </p:custDataLst>
          </p:nvPr>
        </p:nvSpPr>
        <p:spPr bwMode="gray">
          <a:xfrm>
            <a:off x="6252480" y="957702"/>
            <a:ext cx="2600640" cy="2526025"/>
          </a:xfrm>
          <a:prstGeom prst="roundRect">
            <a:avLst>
              <a:gd name="adj" fmla="val 8097"/>
            </a:avLst>
          </a:prstGeom>
          <a:noFill/>
          <a:ln w="28575">
            <a:solidFill>
              <a:srgbClr val="F0F0E8"/>
            </a:solidFill>
            <a:round/>
            <a:headEnd/>
            <a:tailEnd/>
          </a:ln>
        </p:spPr>
        <p:txBody>
          <a:bodyPr wrap="none" anchor="ctr"/>
          <a:lstStyle/>
          <a:p>
            <a:endParaRPr lang="en-GB" sz="1100" b="1" dirty="0">
              <a:solidFill>
                <a:srgbClr val="53565A"/>
              </a:solidFill>
            </a:endParaRPr>
          </a:p>
        </p:txBody>
      </p:sp>
      <p:sp>
        <p:nvSpPr>
          <p:cNvPr id="3" name="text"/>
          <p:cNvSpPr>
            <a:spLocks noGrp="1"/>
          </p:cNvSpPr>
          <p:nvPr userDrawn="1">
            <p:ph type="body" sz="quarter" idx="14" hasCustomPrompt="1"/>
          </p:nvPr>
        </p:nvSpPr>
        <p:spPr>
          <a:xfrm>
            <a:off x="6315075" y="1057275"/>
            <a:ext cx="2447925" cy="2371725"/>
          </a:xfrm>
        </p:spPr>
        <p:txBody>
          <a:bodyPr anchor="ctr">
            <a:normAutofit/>
          </a:bodyPr>
          <a:lstStyle>
            <a:lvl1pPr marL="0" indent="0">
              <a:spcBef>
                <a:spcPts val="1200"/>
              </a:spcBef>
              <a:buNone/>
              <a:defRPr sz="1200" b="0"/>
            </a:lvl1pPr>
          </a:lstStyle>
          <a:p>
            <a:pPr lvl="0"/>
            <a:r>
              <a:rPr lang="en-US" dirty="0"/>
              <a:t>Content</a:t>
            </a:r>
          </a:p>
        </p:txBody>
      </p:sp>
      <p:sp>
        <p:nvSpPr>
          <p:cNvPr id="6" name="refs"/>
          <p:cNvSpPr>
            <a:spLocks noGrp="1"/>
          </p:cNvSpPr>
          <p:nvPr userDrawn="1">
            <p:ph type="pic" sz="quarter" idx="15"/>
          </p:nvPr>
        </p:nvSpPr>
        <p:spPr>
          <a:xfrm>
            <a:off x="6115420" y="4103799"/>
            <a:ext cx="2581275" cy="2210905"/>
          </a:xfrm>
        </p:spPr>
        <p:txBody>
          <a:bodyPr/>
          <a:lstStyle/>
          <a:p>
            <a:endParaRPr lang="en-US"/>
          </a:p>
        </p:txBody>
      </p:sp>
      <p:sp>
        <p:nvSpPr>
          <p:cNvPr id="82" name="pubs"/>
          <p:cNvSpPr>
            <a:spLocks noGrp="1"/>
          </p:cNvSpPr>
          <p:nvPr userDrawn="1">
            <p:ph type="pic" sz="quarter" idx="16"/>
          </p:nvPr>
        </p:nvSpPr>
        <p:spPr>
          <a:xfrm>
            <a:off x="162295" y="4103799"/>
            <a:ext cx="2581275" cy="2210905"/>
          </a:xfrm>
        </p:spPr>
        <p:txBody>
          <a:bodyPr/>
          <a:lstStyle/>
          <a:p>
            <a:endParaRPr lang="en-US"/>
          </a:p>
        </p:txBody>
      </p:sp>
      <p:sp>
        <p:nvSpPr>
          <p:cNvPr id="83" name="citedBy"/>
          <p:cNvSpPr>
            <a:spLocks noGrp="1"/>
          </p:cNvSpPr>
          <p:nvPr userDrawn="1">
            <p:ph type="pic" sz="quarter" idx="17"/>
          </p:nvPr>
        </p:nvSpPr>
        <p:spPr>
          <a:xfrm>
            <a:off x="162295" y="1437904"/>
            <a:ext cx="2581275" cy="2200275"/>
          </a:xfrm>
        </p:spPr>
        <p:txBody>
          <a:bodyPr/>
          <a:lstStyle/>
          <a:p>
            <a:endParaRPr lang="en-US" dirty="0"/>
          </a:p>
        </p:txBody>
      </p:sp>
      <p:sp>
        <p:nvSpPr>
          <p:cNvPr id="8" name="Logo"/>
          <p:cNvSpPr>
            <a:spLocks noGrp="1"/>
          </p:cNvSpPr>
          <p:nvPr userDrawn="1">
            <p:ph type="pic" sz="quarter" idx="18" hasCustomPrompt="1"/>
          </p:nvPr>
        </p:nvSpPr>
        <p:spPr>
          <a:xfrm>
            <a:off x="3848100" y="2809875"/>
            <a:ext cx="1457325" cy="1457325"/>
          </a:xfrm>
          <a:solidFill>
            <a:srgbClr val="FFBA66"/>
          </a:solidFill>
        </p:spPr>
        <p:txBody>
          <a:bodyPr/>
          <a:lstStyle>
            <a:lvl1pPr marL="0" indent="0">
              <a:buNone/>
              <a:defRPr/>
            </a:lvl1pPr>
          </a:lstStyle>
          <a:p>
            <a:r>
              <a:rPr lang="en-US" dirty="0"/>
              <a:t>Put Logo</a:t>
            </a:r>
          </a:p>
        </p:txBody>
      </p:sp>
    </p:spTree>
    <p:extLst>
      <p:ext uri="{BB962C8B-B14F-4D97-AF65-F5344CB8AC3E}">
        <p14:creationId xmlns:p14="http://schemas.microsoft.com/office/powerpoint/2010/main" val="20519804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rended">
    <p:spTree>
      <p:nvGrpSpPr>
        <p:cNvPr id="1" name=""/>
        <p:cNvGrpSpPr/>
        <p:nvPr/>
      </p:nvGrpSpPr>
      <p:grpSpPr>
        <a:xfrm>
          <a:off x="0" y="0"/>
          <a:ext cx="0" cy="0"/>
          <a:chOff x="0" y="0"/>
          <a:chExt cx="0" cy="0"/>
        </a:xfrm>
      </p:grpSpPr>
      <p:sp>
        <p:nvSpPr>
          <p:cNvPr id="20" name="Title"/>
          <p:cNvSpPr>
            <a:spLocks noGrp="1"/>
          </p:cNvSpPr>
          <p:nvPr>
            <p:ph type="title"/>
          </p:nvPr>
        </p:nvSpPr>
        <p:spPr>
          <a:xfrm>
            <a:off x="228600" y="381000"/>
            <a:ext cx="8686800" cy="533400"/>
          </a:xfrm>
        </p:spPr>
        <p:txBody>
          <a:bodyPr lIns="0" tIns="0" rIns="0" bIns="0">
            <a:normAutofit/>
          </a:bodyPr>
          <a:lstStyle>
            <a:lvl1pPr>
              <a:defRPr sz="1800"/>
            </a:lvl1pPr>
          </a:lstStyle>
          <a:p>
            <a:r>
              <a:rPr lang="en-US" dirty="0"/>
              <a:t>Click to edit Master title style</a:t>
            </a:r>
          </a:p>
        </p:txBody>
      </p:sp>
      <p:sp>
        <p:nvSpPr>
          <p:cNvPr id="9" name="Slide Number Placeholder 2"/>
          <p:cNvSpPr>
            <a:spLocks noGrp="1"/>
          </p:cNvSpPr>
          <p:nvPr>
            <p:ph type="sldNum" sz="quarter" idx="12"/>
          </p:nvPr>
        </p:nvSpPr>
        <p:spPr>
          <a:xfrm>
            <a:off x="8548008" y="60333"/>
            <a:ext cx="457200" cy="327933"/>
          </a:xfrm>
        </p:spPr>
        <p:txBody>
          <a:bodyPr/>
          <a:lstStyle/>
          <a:p>
            <a:pPr fontAlgn="base">
              <a:spcBef>
                <a:spcPct val="0"/>
              </a:spcBef>
              <a:spcAft>
                <a:spcPct val="0"/>
              </a:spcAft>
            </a:pPr>
            <a:fld id="{FCADCB76-81E2-42D3-8EC2-6C52E0F8FC0C}" type="slidenum">
              <a:rPr lang="en-US" smtClean="0">
                <a:solidFill>
                  <a:prstClr val="white"/>
                </a:solidFill>
              </a:rPr>
              <a:pPr fontAlgn="base">
                <a:spcBef>
                  <a:spcPct val="0"/>
                </a:spcBef>
                <a:spcAft>
                  <a:spcPct val="0"/>
                </a:spcAft>
              </a:pPr>
              <a:t>‹#›</a:t>
            </a:fld>
            <a:endParaRPr lang="en-US" dirty="0">
              <a:solidFill>
                <a:prstClr val="white"/>
              </a:solidFill>
            </a:endParaRPr>
          </a:p>
        </p:txBody>
      </p:sp>
      <p:sp>
        <p:nvSpPr>
          <p:cNvPr id="3"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a:t>Source: </a:t>
            </a:r>
            <a:endParaRPr lang="en-US" dirty="0"/>
          </a:p>
        </p:txBody>
      </p:sp>
      <p:grpSp>
        <p:nvGrpSpPr>
          <p:cNvPr id="14" name="Publisher Key"/>
          <p:cNvGrpSpPr/>
          <p:nvPr userDrawn="1"/>
        </p:nvGrpSpPr>
        <p:grpSpPr>
          <a:xfrm>
            <a:off x="354703" y="6322483"/>
            <a:ext cx="3095633" cy="287504"/>
            <a:chOff x="2556660" y="5028565"/>
            <a:chExt cx="3923552" cy="364396"/>
          </a:xfrm>
        </p:grpSpPr>
        <p:grpSp>
          <p:nvGrpSpPr>
            <p:cNvPr id="15" name="Group 51"/>
            <p:cNvGrpSpPr/>
            <p:nvPr userDrawn="1"/>
          </p:nvGrpSpPr>
          <p:grpSpPr>
            <a:xfrm>
              <a:off x="2556660" y="5028565"/>
              <a:ext cx="972108" cy="307777"/>
              <a:chOff x="1368528" y="5028565"/>
              <a:chExt cx="972108" cy="307777"/>
            </a:xfrm>
          </p:grpSpPr>
          <p:sp>
            <p:nvSpPr>
              <p:cNvPr id="29" name="Rectangle 28"/>
              <p:cNvSpPr/>
              <p:nvPr userDrawn="1"/>
            </p:nvSpPr>
            <p:spPr>
              <a:xfrm>
                <a:off x="1368528" y="5089830"/>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30" name="TextBox 29"/>
              <p:cNvSpPr txBox="1"/>
              <p:nvPr userDrawn="1"/>
            </p:nvSpPr>
            <p:spPr>
              <a:xfrm>
                <a:off x="1584552" y="5028565"/>
                <a:ext cx="756084" cy="307777"/>
              </a:xfrm>
              <a:prstGeom prst="rect">
                <a:avLst/>
              </a:prstGeom>
              <a:noFill/>
            </p:spPr>
            <p:txBody>
              <a:bodyPr wrap="none" rtlCol="0" anchor="ctr">
                <a:normAutofit fontScale="85000" lnSpcReduction="20000"/>
              </a:bodyPr>
              <a:lstStyle/>
              <a:p>
                <a:r>
                  <a:rPr lang="en-US" sz="1400" b="1" dirty="0">
                    <a:solidFill>
                      <a:srgbClr val="53565A"/>
                    </a:solidFill>
                  </a:rPr>
                  <a:t>Elsevier</a:t>
                </a:r>
              </a:p>
            </p:txBody>
          </p:sp>
        </p:grpSp>
        <p:grpSp>
          <p:nvGrpSpPr>
            <p:cNvPr id="17" name="Group 52"/>
            <p:cNvGrpSpPr/>
            <p:nvPr userDrawn="1"/>
          </p:nvGrpSpPr>
          <p:grpSpPr>
            <a:xfrm>
              <a:off x="3542159" y="5054696"/>
              <a:ext cx="1035653" cy="307777"/>
              <a:chOff x="1237903" y="5054696"/>
              <a:chExt cx="1035653" cy="307777"/>
            </a:xfrm>
          </p:grpSpPr>
          <p:sp>
            <p:nvSpPr>
              <p:cNvPr id="27" name="Rectangle 26"/>
              <p:cNvSpPr/>
              <p:nvPr userDrawn="1"/>
            </p:nvSpPr>
            <p:spPr>
              <a:xfrm>
                <a:off x="1237903" y="5089830"/>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28" name="TextBox 27"/>
              <p:cNvSpPr txBox="1"/>
              <p:nvPr userDrawn="1"/>
            </p:nvSpPr>
            <p:spPr>
              <a:xfrm>
                <a:off x="1453927" y="5054696"/>
                <a:ext cx="819629" cy="307777"/>
              </a:xfrm>
              <a:prstGeom prst="rect">
                <a:avLst/>
              </a:prstGeom>
              <a:noFill/>
            </p:spPr>
            <p:txBody>
              <a:bodyPr wrap="none" rtlCol="0" anchor="ctr">
                <a:normAutofit fontScale="85000" lnSpcReduction="20000"/>
              </a:bodyPr>
              <a:lstStyle/>
              <a:p>
                <a:r>
                  <a:rPr lang="en-US" sz="1400" b="1" dirty="0">
                    <a:solidFill>
                      <a:srgbClr val="53565A"/>
                    </a:solidFill>
                  </a:rPr>
                  <a:t>Pub. A</a:t>
                </a:r>
              </a:p>
            </p:txBody>
          </p:sp>
        </p:grpSp>
        <p:grpSp>
          <p:nvGrpSpPr>
            <p:cNvPr id="19" name="Group 55"/>
            <p:cNvGrpSpPr/>
            <p:nvPr userDrawn="1"/>
          </p:nvGrpSpPr>
          <p:grpSpPr>
            <a:xfrm>
              <a:off x="4566315" y="5054696"/>
              <a:ext cx="1020915" cy="307777"/>
              <a:chOff x="1073927" y="5054696"/>
              <a:chExt cx="1020915" cy="307777"/>
            </a:xfrm>
          </p:grpSpPr>
          <p:sp>
            <p:nvSpPr>
              <p:cNvPr id="25" name="Rectangle 24"/>
              <p:cNvSpPr/>
              <p:nvPr userDrawn="1"/>
            </p:nvSpPr>
            <p:spPr>
              <a:xfrm>
                <a:off x="1073927" y="5089830"/>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26" name="TextBox 25"/>
              <p:cNvSpPr txBox="1"/>
              <p:nvPr userDrawn="1"/>
            </p:nvSpPr>
            <p:spPr>
              <a:xfrm>
                <a:off x="1289951" y="5054696"/>
                <a:ext cx="804891" cy="307777"/>
              </a:xfrm>
              <a:prstGeom prst="rect">
                <a:avLst/>
              </a:prstGeom>
              <a:noFill/>
            </p:spPr>
            <p:txBody>
              <a:bodyPr wrap="none" rtlCol="0" anchor="ctr">
                <a:normAutofit fontScale="85000" lnSpcReduction="20000"/>
              </a:bodyPr>
              <a:lstStyle/>
              <a:p>
                <a:r>
                  <a:rPr lang="en-US" sz="1400" b="1" dirty="0">
                    <a:solidFill>
                      <a:srgbClr val="53565A"/>
                    </a:solidFill>
                  </a:rPr>
                  <a:t>Pub. B</a:t>
                </a:r>
              </a:p>
            </p:txBody>
          </p:sp>
        </p:grpSp>
        <p:grpSp>
          <p:nvGrpSpPr>
            <p:cNvPr id="22" name="Group 58"/>
            <p:cNvGrpSpPr/>
            <p:nvPr userDrawn="1"/>
          </p:nvGrpSpPr>
          <p:grpSpPr>
            <a:xfrm>
              <a:off x="5580112" y="5085184"/>
              <a:ext cx="900100" cy="307777"/>
              <a:chOff x="323528" y="5054696"/>
              <a:chExt cx="900100" cy="307777"/>
            </a:xfrm>
          </p:grpSpPr>
          <p:sp>
            <p:nvSpPr>
              <p:cNvPr id="23" name="Rectangle 22"/>
              <p:cNvSpPr/>
              <p:nvPr userDrawn="1"/>
            </p:nvSpPr>
            <p:spPr>
              <a:xfrm>
                <a:off x="323528" y="5089830"/>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24" name="TextBox 23"/>
              <p:cNvSpPr txBox="1"/>
              <p:nvPr userDrawn="1"/>
            </p:nvSpPr>
            <p:spPr>
              <a:xfrm>
                <a:off x="539552" y="5054696"/>
                <a:ext cx="684076" cy="307777"/>
              </a:xfrm>
              <a:prstGeom prst="rect">
                <a:avLst/>
              </a:prstGeom>
              <a:noFill/>
            </p:spPr>
            <p:txBody>
              <a:bodyPr wrap="none" rtlCol="0" anchor="ctr">
                <a:normAutofit fontScale="85000" lnSpcReduction="20000"/>
              </a:bodyPr>
              <a:lstStyle/>
              <a:p>
                <a:r>
                  <a:rPr lang="en-US" sz="1400" b="1" dirty="0">
                    <a:solidFill>
                      <a:srgbClr val="53565A"/>
                    </a:solidFill>
                  </a:rPr>
                  <a:t>Others</a:t>
                </a:r>
              </a:p>
            </p:txBody>
          </p:sp>
        </p:grpSp>
      </p:grpSp>
      <p:sp>
        <p:nvSpPr>
          <p:cNvPr id="31" name="Chart 1 Title"/>
          <p:cNvSpPr>
            <a:spLocks noGrp="1"/>
          </p:cNvSpPr>
          <p:nvPr>
            <p:ph sz="quarter" idx="29" hasCustomPrompt="1"/>
          </p:nvPr>
        </p:nvSpPr>
        <p:spPr>
          <a:xfrm>
            <a:off x="766581" y="1056904"/>
            <a:ext cx="2060440" cy="284856"/>
          </a:xfrm>
        </p:spPr>
        <p:txBody>
          <a:bodyPr anchor="b">
            <a:normAutofit/>
          </a:bodyPr>
          <a:lstStyle>
            <a:lvl1pPr marL="0" indent="0" algn="ctr">
              <a:buNone/>
              <a:defRPr sz="1200"/>
            </a:lvl1pPr>
          </a:lstStyle>
          <a:p>
            <a:pPr algn="ctr"/>
            <a:r>
              <a:rPr lang="en-GB" b="1" dirty="0"/>
              <a:t>Referenced articles from</a:t>
            </a:r>
            <a:endParaRPr lang="en-US" b="1" dirty="0"/>
          </a:p>
        </p:txBody>
      </p:sp>
      <p:sp>
        <p:nvSpPr>
          <p:cNvPr id="5" name="Trended Growth 1"/>
          <p:cNvSpPr>
            <a:spLocks noGrp="1"/>
          </p:cNvSpPr>
          <p:nvPr>
            <p:ph type="pic" sz="quarter" idx="19"/>
          </p:nvPr>
        </p:nvSpPr>
        <p:spPr>
          <a:xfrm>
            <a:off x="160020" y="1371600"/>
            <a:ext cx="2667000" cy="2362200"/>
          </a:xfrm>
        </p:spPr>
        <p:txBody>
          <a:bodyPr/>
          <a:lstStyle/>
          <a:p>
            <a:endParaRPr lang="en-US" dirty="0"/>
          </a:p>
        </p:txBody>
      </p:sp>
      <p:sp>
        <p:nvSpPr>
          <p:cNvPr id="63" name="Trended Share 1"/>
          <p:cNvSpPr>
            <a:spLocks noGrp="1"/>
          </p:cNvSpPr>
          <p:nvPr>
            <p:ph type="pic" sz="quarter" idx="20"/>
          </p:nvPr>
        </p:nvSpPr>
        <p:spPr>
          <a:xfrm>
            <a:off x="160020" y="3962400"/>
            <a:ext cx="2667000" cy="2362200"/>
          </a:xfrm>
        </p:spPr>
        <p:txBody>
          <a:bodyPr/>
          <a:lstStyle/>
          <a:p>
            <a:endParaRPr lang="en-US" dirty="0"/>
          </a:p>
        </p:txBody>
      </p:sp>
      <p:sp>
        <p:nvSpPr>
          <p:cNvPr id="62" name="GAGR1"/>
          <p:cNvSpPr>
            <a:spLocks noGrp="1"/>
          </p:cNvSpPr>
          <p:nvPr>
            <p:ph type="body" sz="quarter" idx="18" hasCustomPrompt="1"/>
          </p:nvPr>
        </p:nvSpPr>
        <p:spPr>
          <a:xfrm>
            <a:off x="914400"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baseline="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
        <p:nvSpPr>
          <p:cNvPr id="32" name="Chart 2 Title"/>
          <p:cNvSpPr>
            <a:spLocks noGrp="1"/>
          </p:cNvSpPr>
          <p:nvPr>
            <p:ph sz="quarter" idx="30" hasCustomPrompt="1"/>
          </p:nvPr>
        </p:nvSpPr>
        <p:spPr>
          <a:xfrm>
            <a:off x="3802083" y="1066800"/>
            <a:ext cx="1996737" cy="275112"/>
          </a:xfrm>
        </p:spPr>
        <p:txBody>
          <a:bodyPr anchor="b">
            <a:normAutofit/>
          </a:bodyPr>
          <a:lstStyle>
            <a:lvl1pPr marL="0" indent="0" algn="ctr">
              <a:buNone/>
              <a:defRPr sz="1200"/>
            </a:lvl1pPr>
          </a:lstStyle>
          <a:p>
            <a:pPr algn="ctr"/>
            <a:r>
              <a:rPr lang="en-GB" b="1" dirty="0"/>
              <a:t>Articles published in</a:t>
            </a:r>
          </a:p>
        </p:txBody>
      </p:sp>
      <p:sp>
        <p:nvSpPr>
          <p:cNvPr id="64" name="Trended Growth 2"/>
          <p:cNvSpPr>
            <a:spLocks noGrp="1"/>
          </p:cNvSpPr>
          <p:nvPr>
            <p:ph type="pic" sz="quarter" idx="21"/>
          </p:nvPr>
        </p:nvSpPr>
        <p:spPr>
          <a:xfrm>
            <a:off x="3111348" y="1371600"/>
            <a:ext cx="2667000" cy="2362200"/>
          </a:xfrm>
        </p:spPr>
        <p:txBody>
          <a:bodyPr/>
          <a:lstStyle/>
          <a:p>
            <a:endParaRPr lang="en-US" dirty="0"/>
          </a:p>
        </p:txBody>
      </p:sp>
      <p:sp>
        <p:nvSpPr>
          <p:cNvPr id="65" name="Trended Share 2"/>
          <p:cNvSpPr>
            <a:spLocks noGrp="1"/>
          </p:cNvSpPr>
          <p:nvPr>
            <p:ph type="pic" sz="quarter" idx="22"/>
          </p:nvPr>
        </p:nvSpPr>
        <p:spPr>
          <a:xfrm>
            <a:off x="3111348" y="3962400"/>
            <a:ext cx="2667000" cy="2362200"/>
          </a:xfrm>
        </p:spPr>
        <p:txBody>
          <a:bodyPr/>
          <a:lstStyle/>
          <a:p>
            <a:endParaRPr lang="en-US" dirty="0"/>
          </a:p>
        </p:txBody>
      </p:sp>
      <p:sp>
        <p:nvSpPr>
          <p:cNvPr id="68" name="CAGR2"/>
          <p:cNvSpPr>
            <a:spLocks noGrp="1"/>
          </p:cNvSpPr>
          <p:nvPr>
            <p:ph type="body" sz="quarter" idx="25" hasCustomPrompt="1"/>
          </p:nvPr>
        </p:nvSpPr>
        <p:spPr>
          <a:xfrm>
            <a:off x="3865728"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
        <p:nvSpPr>
          <p:cNvPr id="33" name="Chart 3 Title"/>
          <p:cNvSpPr>
            <a:spLocks noGrp="1"/>
          </p:cNvSpPr>
          <p:nvPr>
            <p:ph sz="quarter" idx="31" hasCustomPrompt="1"/>
          </p:nvPr>
        </p:nvSpPr>
        <p:spPr>
          <a:xfrm>
            <a:off x="6697683" y="1066800"/>
            <a:ext cx="1996737" cy="275112"/>
          </a:xfrm>
        </p:spPr>
        <p:txBody>
          <a:bodyPr anchor="b">
            <a:normAutofit/>
          </a:bodyPr>
          <a:lstStyle>
            <a:lvl1pPr marL="0" indent="0" algn="ctr">
              <a:buNone/>
              <a:defRPr sz="1200"/>
            </a:lvl1pPr>
          </a:lstStyle>
          <a:p>
            <a:pPr algn="ctr"/>
            <a:r>
              <a:rPr lang="en-GB" b="1" dirty="0"/>
              <a:t>Citations received from</a:t>
            </a:r>
          </a:p>
        </p:txBody>
      </p:sp>
      <p:sp>
        <p:nvSpPr>
          <p:cNvPr id="66" name="Trended Growth 3"/>
          <p:cNvSpPr>
            <a:spLocks noGrp="1"/>
          </p:cNvSpPr>
          <p:nvPr>
            <p:ph type="pic" sz="quarter" idx="23"/>
          </p:nvPr>
        </p:nvSpPr>
        <p:spPr>
          <a:xfrm>
            <a:off x="6027420" y="1371600"/>
            <a:ext cx="2667000" cy="2362200"/>
          </a:xfrm>
        </p:spPr>
        <p:txBody>
          <a:bodyPr/>
          <a:lstStyle/>
          <a:p>
            <a:endParaRPr lang="en-US" dirty="0"/>
          </a:p>
        </p:txBody>
      </p:sp>
      <p:sp>
        <p:nvSpPr>
          <p:cNvPr id="67" name="Trended Share 3"/>
          <p:cNvSpPr>
            <a:spLocks noGrp="1"/>
          </p:cNvSpPr>
          <p:nvPr>
            <p:ph type="pic" sz="quarter" idx="24"/>
          </p:nvPr>
        </p:nvSpPr>
        <p:spPr>
          <a:xfrm>
            <a:off x="6027420" y="3962400"/>
            <a:ext cx="2667000" cy="2362200"/>
          </a:xfrm>
        </p:spPr>
        <p:txBody>
          <a:bodyPr/>
          <a:lstStyle/>
          <a:p>
            <a:endParaRPr lang="en-US" dirty="0"/>
          </a:p>
        </p:txBody>
      </p:sp>
      <p:sp>
        <p:nvSpPr>
          <p:cNvPr id="69" name="CAGR3"/>
          <p:cNvSpPr>
            <a:spLocks noGrp="1"/>
          </p:cNvSpPr>
          <p:nvPr>
            <p:ph type="body" sz="quarter" idx="26" hasCustomPrompt="1"/>
          </p:nvPr>
        </p:nvSpPr>
        <p:spPr>
          <a:xfrm>
            <a:off x="6781800"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100" kern="120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Tree>
    <p:extLst>
      <p:ext uri="{BB962C8B-B14F-4D97-AF65-F5344CB8AC3E}">
        <p14:creationId xmlns:p14="http://schemas.microsoft.com/office/powerpoint/2010/main" val="27536512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solidFill>
                <a:srgbClr val="53565A"/>
              </a:solidFill>
            </a:endParaRPr>
          </a:p>
        </p:txBody>
      </p:sp>
    </p:spTree>
    <p:extLst>
      <p:ext uri="{BB962C8B-B14F-4D97-AF65-F5344CB8AC3E}">
        <p14:creationId xmlns:p14="http://schemas.microsoft.com/office/powerpoint/2010/main" val="176054546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pic>
        <p:nvPicPr>
          <p:cNvPr id="5" name="Picture 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2677288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spTree>
    <p:extLst>
      <p:ext uri="{BB962C8B-B14F-4D97-AF65-F5344CB8AC3E}">
        <p14:creationId xmlns:p14="http://schemas.microsoft.com/office/powerpoint/2010/main" val="3004756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pic>
        <p:nvPicPr>
          <p:cNvPr id="9" name="Picture 8"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00475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a:prstGeom prst="rect">
            <a:avLst/>
          </a:prstGeom>
        </p:spPr>
        <p:txBody>
          <a:bodyPr/>
          <a:lstStyle/>
          <a:p>
            <a:r>
              <a:rPr lang="en-US" smtClean="0"/>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9099" y="6589972"/>
            <a:ext cx="1364774" cy="171024"/>
          </a:xfrm>
          <a:prstGeom prst="rect">
            <a:avLst/>
          </a:prstGeom>
        </p:spPr>
      </p:pic>
    </p:spTree>
    <p:extLst>
      <p:ext uri="{BB962C8B-B14F-4D97-AF65-F5344CB8AC3E}">
        <p14:creationId xmlns:p14="http://schemas.microsoft.com/office/powerpoint/2010/main" val="287591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2" name="Picture 11"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
            <a:ext cx="9144000" cy="6870462"/>
          </a:xfrm>
          <a:prstGeom prst="rect">
            <a:avLst/>
          </a:prstGeom>
        </p:spPr>
      </p:pic>
      <p:sp>
        <p:nvSpPr>
          <p:cNvPr id="14" name="Picture Placeholder 2"/>
          <p:cNvSpPr>
            <a:spLocks noGrp="1"/>
          </p:cNvSpPr>
          <p:nvPr>
            <p:ph type="pic" idx="12" hasCustomPrompt="1"/>
          </p:nvPr>
        </p:nvSpPr>
        <p:spPr>
          <a:xfrm>
            <a:off x="4822825" y="5551714"/>
            <a:ext cx="3912178" cy="49447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 and Multiple Lines If Necessary</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6"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881152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506665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062231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   |   </a:t>
            </a:r>
            <a:fld id="{DA15E891-66B8-4B28-AB8F-05A4B1DE573C}" type="slidenum">
              <a:rPr lang="en-US" smtClean="0"/>
              <a:pPr/>
              <a:t>‹#›</a:t>
            </a:fld>
            <a:endParaRPr lang="en-US" dirty="0"/>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244852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   |   </a:t>
            </a:r>
            <a:fld id="{DA15E891-66B8-4B28-AB8F-05A4B1DE573C}" type="slidenum">
              <a:rPr lang="en-US" smtClean="0"/>
              <a:pPr/>
              <a:t>‹#›</a:t>
            </a:fld>
            <a:endParaRPr lang="en-US"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01806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t>   |   </a:t>
            </a:r>
            <a:fld id="{DA15E891-66B8-4B28-AB8F-05A4B1DE573C}" type="slidenum">
              <a:rPr lang="en-US" smtClean="0"/>
              <a:pPr/>
              <a:t>‹#›</a:t>
            </a:fld>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488558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3678645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5/31/2017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955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2993026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1509920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200" y="705211"/>
            <a:ext cx="8238319" cy="41864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52935862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7"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1" name="Picture 10"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815953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Wheels">
    <p:spTree>
      <p:nvGrpSpPr>
        <p:cNvPr id="1" name=""/>
        <p:cNvGrpSpPr/>
        <p:nvPr/>
      </p:nvGrpSpPr>
      <p:grpSpPr>
        <a:xfrm>
          <a:off x="0" y="0"/>
          <a:ext cx="0" cy="0"/>
          <a:chOff x="0" y="0"/>
          <a:chExt cx="0" cy="0"/>
        </a:xfrm>
      </p:grpSpPr>
      <p:sp>
        <p:nvSpPr>
          <p:cNvPr id="35" name="Title 1"/>
          <p:cNvSpPr>
            <a:spLocks noGrp="1"/>
          </p:cNvSpPr>
          <p:nvPr>
            <p:ph type="title"/>
          </p:nvPr>
        </p:nvSpPr>
        <p:spPr>
          <a:xfrm>
            <a:off x="228600" y="299251"/>
            <a:ext cx="8686800" cy="665026"/>
          </a:xfrm>
        </p:spPr>
        <p:txBody>
          <a:bodyPr lIns="0" tIns="0" rIns="0" bIns="0">
            <a:normAutofit/>
          </a:bodyPr>
          <a:lstStyle>
            <a:lvl1pPr>
              <a:defRPr sz="1800"/>
            </a:lvl1pPr>
          </a:lstStyle>
          <a:p>
            <a:r>
              <a:rPr lang="en-US" dirty="0" smtClean="0"/>
              <a:t>Click to edit Master title style</a:t>
            </a:r>
            <a:endParaRPr lang="en-US" dirty="0"/>
          </a:p>
        </p:txBody>
      </p:sp>
      <p:sp>
        <p:nvSpPr>
          <p:cNvPr id="37" name="Slide Number Placeholder 12"/>
          <p:cNvSpPr txBox="1">
            <a:spLocks/>
          </p:cNvSpPr>
          <p:nvPr userDrawn="1"/>
        </p:nvSpPr>
        <p:spPr>
          <a:xfrm>
            <a:off x="8548008" y="60333"/>
            <a:ext cx="457200" cy="327933"/>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sp>
        <p:nvSpPr>
          <p:cNvPr id="38"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smtClean="0"/>
              <a:t>Source: </a:t>
            </a:r>
            <a:endParaRPr lang="en-US" dirty="0"/>
          </a:p>
        </p:txBody>
      </p:sp>
      <p:grpSp>
        <p:nvGrpSpPr>
          <p:cNvPr id="22" name="BackGround"/>
          <p:cNvGrpSpPr/>
          <p:nvPr userDrawn="1"/>
        </p:nvGrpSpPr>
        <p:grpSpPr>
          <a:xfrm>
            <a:off x="295201" y="957701"/>
            <a:ext cx="8557919" cy="5731295"/>
            <a:chOff x="295201" y="957701"/>
            <a:chExt cx="8557919" cy="5731295"/>
          </a:xfrm>
        </p:grpSpPr>
        <p:grpSp>
          <p:nvGrpSpPr>
            <p:cNvPr id="12" name="Circle"/>
            <p:cNvGrpSpPr/>
            <p:nvPr userDrawn="1"/>
          </p:nvGrpSpPr>
          <p:grpSpPr>
            <a:xfrm>
              <a:off x="3068640" y="2043575"/>
              <a:ext cx="3011040" cy="3012796"/>
              <a:chOff x="3068640" y="2043575"/>
              <a:chExt cx="3011040" cy="3012796"/>
            </a:xfrm>
          </p:grpSpPr>
          <p:grpSp>
            <p:nvGrpSpPr>
              <p:cNvPr id="11" name="Group 10"/>
              <p:cNvGrpSpPr/>
              <p:nvPr userDrawn="1"/>
            </p:nvGrpSpPr>
            <p:grpSpPr>
              <a:xfrm>
                <a:off x="3068640" y="2043575"/>
                <a:ext cx="3011040" cy="3012796"/>
                <a:chOff x="3068640" y="2043575"/>
                <a:chExt cx="3011040" cy="3012796"/>
              </a:xfrm>
            </p:grpSpPr>
            <p:sp>
              <p:nvSpPr>
                <p:cNvPr id="14" name="Line 83"/>
                <p:cNvSpPr>
                  <a:spLocks noChangeShapeType="1"/>
                </p:cNvSpPr>
                <p:nvPr userDrawn="1">
                  <p:custDataLst>
                    <p:tags r:id="rId12"/>
                  </p:custDataLst>
                </p:nvPr>
              </p:nvSpPr>
              <p:spPr bwMode="gray">
                <a:xfrm flipH="1">
                  <a:off x="3515041" y="2481381"/>
                  <a:ext cx="2115360" cy="2119903"/>
                </a:xfrm>
                <a:prstGeom prst="line">
                  <a:avLst/>
                </a:prstGeom>
                <a:noFill/>
                <a:ln w="9525">
                  <a:solidFill>
                    <a:schemeClr val="accent1"/>
                  </a:solidFill>
                  <a:round/>
                  <a:headEnd/>
                  <a:tailEnd/>
                </a:ln>
              </p:spPr>
              <p:txBody>
                <a:bodyPr lIns="82945" tIns="41473" rIns="82945" bIns="41473"/>
                <a:lstStyle/>
                <a:p>
                  <a:endParaRPr lang="en-US" sz="1100"/>
                </a:p>
              </p:txBody>
            </p:sp>
            <p:sp>
              <p:nvSpPr>
                <p:cNvPr id="15" name="Line 84"/>
                <p:cNvSpPr>
                  <a:spLocks noChangeShapeType="1"/>
                </p:cNvSpPr>
                <p:nvPr userDrawn="1">
                  <p:custDataLst>
                    <p:tags r:id="rId13"/>
                  </p:custDataLst>
                </p:nvPr>
              </p:nvSpPr>
              <p:spPr bwMode="gray">
                <a:xfrm>
                  <a:off x="3510720" y="2481381"/>
                  <a:ext cx="2136960" cy="2140065"/>
                </a:xfrm>
                <a:prstGeom prst="line">
                  <a:avLst/>
                </a:prstGeom>
                <a:noFill/>
                <a:ln w="9525">
                  <a:solidFill>
                    <a:schemeClr val="accent1"/>
                  </a:solidFill>
                  <a:round/>
                  <a:headEnd/>
                  <a:tailEnd/>
                </a:ln>
              </p:spPr>
              <p:txBody>
                <a:bodyPr lIns="82945" tIns="41473" rIns="82945" bIns="41473"/>
                <a:lstStyle/>
                <a:p>
                  <a:endParaRPr lang="en-US" sz="1100"/>
                </a:p>
              </p:txBody>
            </p:sp>
            <p:sp>
              <p:nvSpPr>
                <p:cNvPr id="23" name="Arc 57"/>
                <p:cNvSpPr>
                  <a:spLocks/>
                </p:cNvSpPr>
                <p:nvPr userDrawn="1">
                  <p:custDataLst>
                    <p:tags r:id="rId14"/>
                  </p:custDataLst>
                </p:nvPr>
              </p:nvSpPr>
              <p:spPr bwMode="gray">
                <a:xfrm rot="-2012054">
                  <a:off x="3068640" y="2043575"/>
                  <a:ext cx="3011040" cy="3012796"/>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path>
                    <a:path w="43200" h="43200" stroke="0"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lnTo>
                        <a:pt x="21600" y="21600"/>
                      </a:lnTo>
                      <a:close/>
                    </a:path>
                  </a:pathLst>
                </a:custGeom>
                <a:noFill/>
                <a:ln w="57150">
                  <a:solidFill>
                    <a:schemeClr val="accent1"/>
                  </a:solidFill>
                  <a:round/>
                  <a:headEnd/>
                  <a:tailEnd type="triangle" w="med" len="med"/>
                </a:ln>
              </p:spPr>
              <p:txBody>
                <a:bodyPr wrap="none" lIns="82945" tIns="41473" rIns="82945" bIns="41473" anchor="ctr"/>
                <a:lstStyle/>
                <a:p>
                  <a:endParaRPr lang="en-GB" sz="1100" dirty="0"/>
                </a:p>
              </p:txBody>
            </p:sp>
          </p:grpSp>
          <p:grpSp>
            <p:nvGrpSpPr>
              <p:cNvPr id="10" name="Group 9"/>
              <p:cNvGrpSpPr/>
              <p:nvPr userDrawn="1"/>
            </p:nvGrpSpPr>
            <p:grpSpPr>
              <a:xfrm>
                <a:off x="3779912" y="2515863"/>
                <a:ext cx="1584176" cy="2070441"/>
                <a:chOff x="3779912" y="2515863"/>
                <a:chExt cx="1584176" cy="2070441"/>
              </a:xfrm>
            </p:grpSpPr>
            <p:sp>
              <p:nvSpPr>
                <p:cNvPr id="24" name="Rectangle 3"/>
                <p:cNvSpPr>
                  <a:spLocks noChangeArrowheads="1"/>
                </p:cNvSpPr>
                <p:nvPr userDrawn="1">
                  <p:custDataLst>
                    <p:tags r:id="rId8"/>
                  </p:custDataLst>
                </p:nvPr>
              </p:nvSpPr>
              <p:spPr bwMode="gray">
                <a:xfrm>
                  <a:off x="3779912" y="2515863"/>
                  <a:ext cx="671466" cy="215444"/>
                </a:xfrm>
                <a:prstGeom prst="rect">
                  <a:avLst/>
                </a:prstGeom>
                <a:noFill/>
                <a:ln w="9525">
                  <a:noFill/>
                  <a:miter lim="800000"/>
                  <a:headEnd/>
                  <a:tailEnd/>
                </a:ln>
              </p:spPr>
              <p:txBody>
                <a:bodyPr wrap="none" lIns="0" tIns="0" rIns="0" bIns="0" anchor="b">
                  <a:spAutoFit/>
                </a:bodyPr>
                <a:lstStyle/>
                <a:p>
                  <a:pPr algn="l">
                    <a:spcBef>
                      <a:spcPct val="20000"/>
                    </a:spcBef>
                    <a:buClr>
                      <a:srgbClr val="000099"/>
                    </a:buClr>
                    <a:buSzPct val="70000"/>
                    <a:buFont typeface="Wingdings" pitchFamily="2" charset="2"/>
                    <a:buNone/>
                  </a:pPr>
                  <a:r>
                    <a:rPr lang="en-GB" sz="1400" b="1" dirty="0" smtClean="0"/>
                    <a:t>Get </a:t>
                  </a:r>
                  <a:r>
                    <a:rPr lang="en-GB" sz="1400" b="1" dirty="0"/>
                    <a:t>cited</a:t>
                  </a:r>
                </a:p>
              </p:txBody>
            </p:sp>
            <p:sp>
              <p:nvSpPr>
                <p:cNvPr id="25" name="Rectangle 3"/>
                <p:cNvSpPr>
                  <a:spLocks noChangeArrowheads="1"/>
                </p:cNvSpPr>
                <p:nvPr userDrawn="1">
                  <p:custDataLst>
                    <p:tags r:id="rId9"/>
                  </p:custDataLst>
                </p:nvPr>
              </p:nvSpPr>
              <p:spPr bwMode="gray">
                <a:xfrm>
                  <a:off x="3779912" y="4370860"/>
                  <a:ext cx="546625" cy="215444"/>
                </a:xfrm>
                <a:prstGeom prst="rect">
                  <a:avLst/>
                </a:prstGeom>
                <a:noFill/>
                <a:ln w="9525">
                  <a:noFill/>
                  <a:miter lim="800000"/>
                  <a:headEnd/>
                  <a:tailEnd/>
                </a:ln>
              </p:spPr>
              <p:txBody>
                <a:bodyPr wrap="none" lIns="0" tIns="0" rIns="0" bIns="0">
                  <a:spAutoFit/>
                </a:bodyPr>
                <a:lstStyle/>
                <a:p>
                  <a:pPr algn="l">
                    <a:spcBef>
                      <a:spcPct val="20000"/>
                    </a:spcBef>
                    <a:buClr>
                      <a:srgbClr val="000099"/>
                    </a:buClr>
                    <a:buSzPct val="70000"/>
                    <a:buFont typeface="Wingdings" pitchFamily="2" charset="2"/>
                    <a:buNone/>
                  </a:pPr>
                  <a:r>
                    <a:rPr lang="en-GB" sz="1400" b="1" dirty="0"/>
                    <a:t>Publish</a:t>
                  </a:r>
                </a:p>
              </p:txBody>
            </p:sp>
            <p:sp>
              <p:nvSpPr>
                <p:cNvPr id="26" name="Rectangle 3"/>
                <p:cNvSpPr>
                  <a:spLocks noChangeArrowheads="1"/>
                </p:cNvSpPr>
                <p:nvPr userDrawn="1">
                  <p:custDataLst>
                    <p:tags r:id="rId10"/>
                  </p:custDataLst>
                </p:nvPr>
              </p:nvSpPr>
              <p:spPr bwMode="gray">
                <a:xfrm>
                  <a:off x="5074522" y="4370860"/>
                  <a:ext cx="289566" cy="215444"/>
                </a:xfrm>
                <a:prstGeom prst="rect">
                  <a:avLst/>
                </a:prstGeom>
                <a:noFill/>
                <a:ln w="9525">
                  <a:noFill/>
                  <a:miter lim="800000"/>
                  <a:headEnd/>
                  <a:tailEnd/>
                </a:ln>
              </p:spPr>
              <p:txBody>
                <a:bodyPr wrap="none" lIns="0" tIns="0" rIns="0" bIns="0">
                  <a:spAutoFit/>
                </a:bodyPr>
                <a:lstStyle/>
                <a:p>
                  <a:pPr algn="r">
                    <a:spcBef>
                      <a:spcPct val="20000"/>
                    </a:spcBef>
                    <a:buClr>
                      <a:srgbClr val="000099"/>
                    </a:buClr>
                    <a:buSzPct val="70000"/>
                    <a:buFont typeface="Wingdings" pitchFamily="2" charset="2"/>
                    <a:buNone/>
                  </a:pPr>
                  <a:r>
                    <a:rPr lang="en-GB" sz="1400" b="1" dirty="0"/>
                    <a:t>Cite</a:t>
                  </a:r>
                </a:p>
              </p:txBody>
            </p:sp>
            <p:sp>
              <p:nvSpPr>
                <p:cNvPr id="28" name="Rectangle 3"/>
                <p:cNvSpPr>
                  <a:spLocks noChangeArrowheads="1"/>
                </p:cNvSpPr>
                <p:nvPr userDrawn="1">
                  <p:custDataLst>
                    <p:tags r:id="rId11"/>
                  </p:custDataLst>
                </p:nvPr>
              </p:nvSpPr>
              <p:spPr bwMode="gray">
                <a:xfrm>
                  <a:off x="4991614" y="2515863"/>
                  <a:ext cx="372474" cy="215444"/>
                </a:xfrm>
                <a:prstGeom prst="rect">
                  <a:avLst/>
                </a:prstGeom>
                <a:noFill/>
                <a:ln w="9525">
                  <a:noFill/>
                  <a:miter lim="800000"/>
                  <a:headEnd/>
                  <a:tailEnd/>
                </a:ln>
              </p:spPr>
              <p:txBody>
                <a:bodyPr wrap="none" lIns="0" tIns="0" rIns="0" bIns="0" anchor="b">
                  <a:spAutoFit/>
                </a:bodyPr>
                <a:lstStyle/>
                <a:p>
                  <a:pPr algn="r">
                    <a:spcBef>
                      <a:spcPct val="20000"/>
                    </a:spcBef>
                    <a:buClr>
                      <a:srgbClr val="000099"/>
                    </a:buClr>
                    <a:buSzPct val="70000"/>
                    <a:buFont typeface="Wingdings" pitchFamily="2" charset="2"/>
                    <a:buNone/>
                  </a:pPr>
                  <a:r>
                    <a:rPr lang="en-GB" sz="1400" b="1" dirty="0"/>
                    <a:t>Read</a:t>
                  </a:r>
                </a:p>
              </p:txBody>
            </p:sp>
          </p:grpSp>
        </p:grpSp>
        <p:grpSp>
          <p:nvGrpSpPr>
            <p:cNvPr id="21" name="Frames"/>
            <p:cNvGrpSpPr/>
            <p:nvPr userDrawn="1"/>
          </p:nvGrpSpPr>
          <p:grpSpPr>
            <a:xfrm>
              <a:off x="295201" y="957701"/>
              <a:ext cx="8557919" cy="5184545"/>
              <a:chOff x="295201" y="957701"/>
              <a:chExt cx="8557919" cy="5184545"/>
            </a:xfrm>
          </p:grpSpPr>
          <p:grpSp>
            <p:nvGrpSpPr>
              <p:cNvPr id="13" name="Group 12"/>
              <p:cNvGrpSpPr/>
              <p:nvPr userDrawn="1"/>
            </p:nvGrpSpPr>
            <p:grpSpPr>
              <a:xfrm>
                <a:off x="295201" y="957701"/>
                <a:ext cx="2600640" cy="2526025"/>
                <a:chOff x="295201" y="957701"/>
                <a:chExt cx="2600640" cy="2526025"/>
              </a:xfrm>
            </p:grpSpPr>
            <p:sp>
              <p:nvSpPr>
                <p:cNvPr id="19" name="Rectangle 15"/>
                <p:cNvSpPr>
                  <a:spLocks noChangeArrowheads="1"/>
                </p:cNvSpPr>
                <p:nvPr>
                  <p:custDataLst>
                    <p:tags r:id="rId6"/>
                  </p:custDataLst>
                </p:nvPr>
              </p:nvSpPr>
              <p:spPr bwMode="gray">
                <a:xfrm>
                  <a:off x="295201" y="1268760"/>
                  <a:ext cx="2600640" cy="2214966"/>
                </a:xfrm>
                <a:prstGeom prst="rect">
                  <a:avLst/>
                </a:prstGeom>
                <a:noFill/>
                <a:ln w="9525">
                  <a:solidFill>
                    <a:schemeClr val="accent1"/>
                  </a:solidFill>
                  <a:miter lim="800000"/>
                  <a:headEnd/>
                  <a:tailEnd/>
                </a:ln>
              </p:spPr>
              <p:txBody>
                <a:bodyPr wrap="none" anchor="t"/>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t>Citing Documents</a:t>
                  </a:r>
                </a:p>
                <a:p>
                  <a:pPr algn="l"/>
                  <a:endParaRPr lang="en-GB" sz="1400" b="1" dirty="0"/>
                </a:p>
              </p:txBody>
            </p:sp>
            <p:sp>
              <p:nvSpPr>
                <p:cNvPr id="20" name="Rectangle 16"/>
                <p:cNvSpPr>
                  <a:spLocks noChangeArrowheads="1"/>
                </p:cNvSpPr>
                <p:nvPr userDrawn="1">
                  <p:custDataLst>
                    <p:tags r:id="rId7"/>
                  </p:custDataLst>
                </p:nvPr>
              </p:nvSpPr>
              <p:spPr bwMode="gray">
                <a:xfrm>
                  <a:off x="295201" y="957701"/>
                  <a:ext cx="2600640" cy="313953"/>
                </a:xfrm>
                <a:prstGeom prst="rect">
                  <a:avLst/>
                </a:prstGeom>
                <a:solidFill>
                  <a:schemeClr val="accent1"/>
                </a:solidFill>
                <a:ln w="9525">
                  <a:noFill/>
                  <a:miter lim="800000"/>
                  <a:headEnd/>
                  <a:tailEnd/>
                </a:ln>
              </p:spPr>
              <p:txBody>
                <a:bodyPr wrap="none" lIns="82945" tIns="41473" rIns="82945" bIns="41473" anchor="ctr"/>
                <a:lstStyle/>
                <a:p>
                  <a:pPr algn="l">
                    <a:spcBef>
                      <a:spcPct val="50000"/>
                    </a:spcBef>
                    <a:buClr>
                      <a:srgbClr val="000099"/>
                    </a:buClr>
                    <a:buSzPct val="70000"/>
                    <a:buFont typeface="Wingdings" pitchFamily="2" charset="2"/>
                    <a:buNone/>
                  </a:pPr>
                  <a:r>
                    <a:rPr lang="en-GB" sz="1800" b="1" dirty="0" smtClean="0">
                      <a:solidFill>
                        <a:schemeClr val="bg1"/>
                      </a:solidFill>
                    </a:rPr>
                    <a:t>Disseminate</a:t>
                  </a:r>
                  <a:endParaRPr lang="en-GB" sz="1800" b="1" dirty="0">
                    <a:solidFill>
                      <a:schemeClr val="bg1"/>
                    </a:solidFill>
                  </a:endParaRPr>
                </a:p>
              </p:txBody>
            </p:sp>
          </p:grpSp>
          <p:grpSp>
            <p:nvGrpSpPr>
              <p:cNvPr id="17" name="Group 16"/>
              <p:cNvGrpSpPr/>
              <p:nvPr userDrawn="1"/>
            </p:nvGrpSpPr>
            <p:grpSpPr>
              <a:xfrm>
                <a:off x="6252480" y="3616221"/>
                <a:ext cx="2600640" cy="2526025"/>
                <a:chOff x="6252480" y="3616221"/>
                <a:chExt cx="2600640" cy="2526025"/>
              </a:xfrm>
            </p:grpSpPr>
            <p:sp>
              <p:nvSpPr>
                <p:cNvPr id="29" name="Rectangle 13"/>
                <p:cNvSpPr>
                  <a:spLocks noChangeArrowheads="1"/>
                </p:cNvSpPr>
                <p:nvPr userDrawn="1">
                  <p:custDataLst>
                    <p:tags r:id="rId4"/>
                  </p:custDataLst>
                </p:nvPr>
              </p:nvSpPr>
              <p:spPr bwMode="gray">
                <a:xfrm>
                  <a:off x="6252480" y="3933056"/>
                  <a:ext cx="2600640" cy="2209190"/>
                </a:xfrm>
                <a:prstGeom prst="rect">
                  <a:avLst/>
                </a:prstGeom>
                <a:noFill/>
                <a:ln w="9525">
                  <a:solidFill>
                    <a:schemeClr val="accent1"/>
                  </a:solidFill>
                  <a:miter lim="800000"/>
                  <a:headEnd/>
                  <a:tailEnd/>
                </a:ln>
              </p:spPr>
              <p:txBody>
                <a:bodyPr wrap="none" lIns="82945" tIns="41473" rIns="82945" bIns="41473" anchor="t"/>
                <a:lstStyle/>
                <a:p>
                  <a:pPr>
                    <a:spcBef>
                      <a:spcPct val="20000"/>
                    </a:spcBef>
                    <a:buClr>
                      <a:srgbClr val="000099"/>
                    </a:buClr>
                    <a:buSzPct val="70000"/>
                    <a:buFont typeface="Wingdings" pitchFamily="2" charset="2"/>
                    <a:buNone/>
                  </a:pPr>
                  <a:r>
                    <a:rPr lang="en-GB" sz="1400" b="1" dirty="0" smtClean="0"/>
                    <a:t>Referenced</a:t>
                  </a:r>
                  <a:r>
                    <a:rPr lang="en-GB" sz="1400" b="1" baseline="0" dirty="0" smtClean="0"/>
                    <a:t> Documents</a:t>
                  </a:r>
                  <a:endParaRPr lang="en-GB" sz="1400" b="1" dirty="0"/>
                </a:p>
              </p:txBody>
            </p:sp>
            <p:sp>
              <p:nvSpPr>
                <p:cNvPr id="31" name="Rectangle 19"/>
                <p:cNvSpPr>
                  <a:spLocks noChangeArrowheads="1"/>
                </p:cNvSpPr>
                <p:nvPr userDrawn="1">
                  <p:custDataLst>
                    <p:tags r:id="rId5"/>
                  </p:custDataLst>
                </p:nvPr>
              </p:nvSpPr>
              <p:spPr bwMode="gray">
                <a:xfrm>
                  <a:off x="6252480" y="3616221"/>
                  <a:ext cx="2600640" cy="313953"/>
                </a:xfrm>
                <a:prstGeom prst="rect">
                  <a:avLst/>
                </a:prstGeom>
                <a:solidFill>
                  <a:schemeClr val="accent1"/>
                </a:solidFill>
                <a:ln w="9525">
                  <a:noFill/>
                  <a:miter lim="800000"/>
                  <a:headEnd/>
                  <a:tailEnd/>
                </a:ln>
              </p:spPr>
              <p:txBody>
                <a:bodyPr wrap="none" lIns="82945" tIns="41473" rIns="82945" bIns="41473" anchor="ctr"/>
                <a:lstStyle/>
                <a:p>
                  <a:pPr algn="l">
                    <a:spcBef>
                      <a:spcPct val="50000"/>
                    </a:spcBef>
                    <a:buClr>
                      <a:srgbClr val="000099"/>
                    </a:buClr>
                    <a:buSzPct val="70000"/>
                    <a:buFont typeface="Wingdings" pitchFamily="2" charset="2"/>
                    <a:buNone/>
                  </a:pPr>
                  <a:r>
                    <a:rPr lang="en-GB" sz="1800" b="1" dirty="0" smtClean="0">
                      <a:solidFill>
                        <a:schemeClr val="bg1"/>
                      </a:solidFill>
                    </a:rPr>
                    <a:t>Investigate</a:t>
                  </a:r>
                  <a:endParaRPr lang="en-GB" sz="1800" b="1" dirty="0">
                    <a:solidFill>
                      <a:schemeClr val="bg1"/>
                    </a:solidFill>
                  </a:endParaRPr>
                </a:p>
              </p:txBody>
            </p:sp>
          </p:grpSp>
          <p:grpSp>
            <p:nvGrpSpPr>
              <p:cNvPr id="16" name="Group 15"/>
              <p:cNvGrpSpPr/>
              <p:nvPr userDrawn="1"/>
            </p:nvGrpSpPr>
            <p:grpSpPr>
              <a:xfrm>
                <a:off x="295201" y="3616221"/>
                <a:ext cx="2600640" cy="2526024"/>
                <a:chOff x="295201" y="3616221"/>
                <a:chExt cx="2600640" cy="2526024"/>
              </a:xfrm>
            </p:grpSpPr>
            <p:sp>
              <p:nvSpPr>
                <p:cNvPr id="18" name="Rectangle 13"/>
                <p:cNvSpPr>
                  <a:spLocks noChangeArrowheads="1"/>
                </p:cNvSpPr>
                <p:nvPr>
                  <p:custDataLst>
                    <p:tags r:id="rId2"/>
                  </p:custDataLst>
                </p:nvPr>
              </p:nvSpPr>
              <p:spPr bwMode="gray">
                <a:xfrm>
                  <a:off x="295201" y="3933056"/>
                  <a:ext cx="2600640" cy="2209189"/>
                </a:xfrm>
                <a:prstGeom prst="rect">
                  <a:avLst/>
                </a:prstGeom>
                <a:noFill/>
                <a:ln w="9525">
                  <a:solidFill>
                    <a:schemeClr val="accent1"/>
                  </a:solidFill>
                  <a:miter lim="800000"/>
                  <a:headEnd/>
                  <a:tailEnd/>
                </a:ln>
              </p:spPr>
              <p:txBody>
                <a:bodyPr wrap="none" anchor="t"/>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t>Published Documents</a:t>
                  </a:r>
                </a:p>
                <a:p>
                  <a:pPr algn="l"/>
                  <a:endParaRPr lang="en-GB" sz="1400" b="1" dirty="0"/>
                </a:p>
              </p:txBody>
            </p:sp>
            <p:sp>
              <p:nvSpPr>
                <p:cNvPr id="39" name="Rectangle 19"/>
                <p:cNvSpPr>
                  <a:spLocks noChangeArrowheads="1"/>
                </p:cNvSpPr>
                <p:nvPr userDrawn="1">
                  <p:custDataLst>
                    <p:tags r:id="rId3"/>
                  </p:custDataLst>
                </p:nvPr>
              </p:nvSpPr>
              <p:spPr bwMode="gray">
                <a:xfrm>
                  <a:off x="295201" y="3616221"/>
                  <a:ext cx="2600640" cy="313953"/>
                </a:xfrm>
                <a:prstGeom prst="rect">
                  <a:avLst/>
                </a:prstGeom>
                <a:solidFill>
                  <a:schemeClr val="accent1"/>
                </a:solidFill>
                <a:ln w="9525">
                  <a:noFill/>
                  <a:miter lim="800000"/>
                  <a:headEnd/>
                  <a:tailEnd/>
                </a:ln>
              </p:spPr>
              <p:txBody>
                <a:bodyPr wrap="none" lIns="82945" tIns="41473" rIns="82945" bIns="41473" anchor="ctr"/>
                <a:lstStyle/>
                <a:p>
                  <a:pPr>
                    <a:spcBef>
                      <a:spcPct val="50000"/>
                    </a:spcBef>
                    <a:buClr>
                      <a:srgbClr val="000099"/>
                    </a:buClr>
                    <a:buSzPct val="70000"/>
                    <a:buFont typeface="Wingdings" pitchFamily="2" charset="2"/>
                    <a:buNone/>
                  </a:pPr>
                  <a:r>
                    <a:rPr lang="en-GB" sz="1800" b="1" dirty="0" smtClean="0">
                      <a:solidFill>
                        <a:schemeClr val="bg1"/>
                      </a:solidFill>
                    </a:rPr>
                    <a:t>Certify</a:t>
                  </a:r>
                  <a:endParaRPr lang="en-GB" sz="1400" b="1" dirty="0">
                    <a:solidFill>
                      <a:schemeClr val="bg1"/>
                    </a:solidFill>
                  </a:endParaRPr>
                </a:p>
              </p:txBody>
            </p:sp>
          </p:grpSp>
        </p:grpSp>
        <p:grpSp>
          <p:nvGrpSpPr>
            <p:cNvPr id="9" name="Key"/>
            <p:cNvGrpSpPr/>
            <p:nvPr userDrawn="1"/>
          </p:nvGrpSpPr>
          <p:grpSpPr>
            <a:xfrm>
              <a:off x="304800" y="6324600"/>
              <a:ext cx="3923552" cy="364396"/>
              <a:chOff x="304800" y="6324600"/>
              <a:chExt cx="3923552" cy="364396"/>
            </a:xfrm>
          </p:grpSpPr>
          <p:grpSp>
            <p:nvGrpSpPr>
              <p:cNvPr id="7" name="Group 6"/>
              <p:cNvGrpSpPr/>
              <p:nvPr userDrawn="1"/>
            </p:nvGrpSpPr>
            <p:grpSpPr>
              <a:xfrm>
                <a:off x="304800" y="6324600"/>
                <a:ext cx="972108" cy="307777"/>
                <a:chOff x="304800" y="6324600"/>
                <a:chExt cx="972108" cy="307777"/>
              </a:xfrm>
            </p:grpSpPr>
            <p:sp>
              <p:nvSpPr>
                <p:cNvPr id="80" name="Rectangle 79"/>
                <p:cNvSpPr/>
                <p:nvPr userDrawn="1"/>
              </p:nvSpPr>
              <p:spPr>
                <a:xfrm>
                  <a:off x="304800" y="6385865"/>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1" name="TextBox 80"/>
                <p:cNvSpPr txBox="1"/>
                <p:nvPr userDrawn="1"/>
              </p:nvSpPr>
              <p:spPr>
                <a:xfrm>
                  <a:off x="520824" y="6324600"/>
                  <a:ext cx="756084" cy="307777"/>
                </a:xfrm>
                <a:prstGeom prst="rect">
                  <a:avLst/>
                </a:prstGeom>
                <a:noFill/>
              </p:spPr>
              <p:txBody>
                <a:bodyPr wrap="square" rtlCol="0" anchor="ctr">
                  <a:spAutoFit/>
                </a:bodyPr>
                <a:lstStyle/>
                <a:p>
                  <a:r>
                    <a:rPr lang="en-US" sz="1400" b="1" dirty="0" smtClean="0"/>
                    <a:t>Elsevier</a:t>
                  </a:r>
                  <a:endParaRPr lang="en-US" sz="1400" b="1" dirty="0"/>
                </a:p>
              </p:txBody>
            </p:sp>
          </p:grpSp>
          <p:grpSp>
            <p:nvGrpSpPr>
              <p:cNvPr id="5" name="Group 4"/>
              <p:cNvGrpSpPr/>
              <p:nvPr userDrawn="1"/>
            </p:nvGrpSpPr>
            <p:grpSpPr>
              <a:xfrm>
                <a:off x="1290299" y="6350731"/>
                <a:ext cx="1035653" cy="307777"/>
                <a:chOff x="1290299" y="6350731"/>
                <a:chExt cx="1035653" cy="307777"/>
              </a:xfrm>
            </p:grpSpPr>
            <p:sp>
              <p:nvSpPr>
                <p:cNvPr id="78" name="Rectangle 77"/>
                <p:cNvSpPr/>
                <p:nvPr userDrawn="1"/>
              </p:nvSpPr>
              <p:spPr>
                <a:xfrm>
                  <a:off x="1290299" y="6385865"/>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9" name="TextBox 78"/>
                <p:cNvSpPr txBox="1"/>
                <p:nvPr userDrawn="1"/>
              </p:nvSpPr>
              <p:spPr>
                <a:xfrm>
                  <a:off x="1506323" y="6350731"/>
                  <a:ext cx="819629" cy="307777"/>
                </a:xfrm>
                <a:prstGeom prst="rect">
                  <a:avLst/>
                </a:prstGeom>
                <a:noFill/>
              </p:spPr>
              <p:txBody>
                <a:bodyPr wrap="square" rtlCol="0" anchor="ctr">
                  <a:spAutoFit/>
                </a:bodyPr>
                <a:lstStyle/>
                <a:p>
                  <a:r>
                    <a:rPr lang="en-US" sz="1400" b="1" dirty="0" smtClean="0"/>
                    <a:t>Pub. A</a:t>
                  </a:r>
                  <a:endParaRPr lang="en-US" sz="1400" b="1" dirty="0"/>
                </a:p>
              </p:txBody>
            </p:sp>
          </p:grpSp>
          <p:grpSp>
            <p:nvGrpSpPr>
              <p:cNvPr id="4" name="Group 3"/>
              <p:cNvGrpSpPr/>
              <p:nvPr userDrawn="1"/>
            </p:nvGrpSpPr>
            <p:grpSpPr>
              <a:xfrm>
                <a:off x="2314455" y="6350731"/>
                <a:ext cx="1020915" cy="307777"/>
                <a:chOff x="2314455" y="6350731"/>
                <a:chExt cx="1020915" cy="307777"/>
              </a:xfrm>
            </p:grpSpPr>
            <p:sp>
              <p:nvSpPr>
                <p:cNvPr id="76" name="Rectangle 75"/>
                <p:cNvSpPr/>
                <p:nvPr userDrawn="1"/>
              </p:nvSpPr>
              <p:spPr>
                <a:xfrm>
                  <a:off x="2314455" y="6385865"/>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7" name="TextBox 76"/>
                <p:cNvSpPr txBox="1"/>
                <p:nvPr userDrawn="1"/>
              </p:nvSpPr>
              <p:spPr>
                <a:xfrm>
                  <a:off x="2530479" y="6350731"/>
                  <a:ext cx="804891" cy="307777"/>
                </a:xfrm>
                <a:prstGeom prst="rect">
                  <a:avLst/>
                </a:prstGeom>
                <a:noFill/>
              </p:spPr>
              <p:txBody>
                <a:bodyPr wrap="square" rtlCol="0" anchor="ctr">
                  <a:spAutoFit/>
                </a:bodyPr>
                <a:lstStyle/>
                <a:p>
                  <a:r>
                    <a:rPr lang="en-US" sz="1400" b="1" dirty="0" smtClean="0"/>
                    <a:t>Pub. B</a:t>
                  </a:r>
                  <a:endParaRPr lang="en-US" sz="1400" b="1" dirty="0"/>
                </a:p>
              </p:txBody>
            </p:sp>
          </p:grpSp>
          <p:grpSp>
            <p:nvGrpSpPr>
              <p:cNvPr id="2" name="Group 1"/>
              <p:cNvGrpSpPr/>
              <p:nvPr userDrawn="1"/>
            </p:nvGrpSpPr>
            <p:grpSpPr>
              <a:xfrm>
                <a:off x="3328252" y="6381219"/>
                <a:ext cx="900100" cy="307777"/>
                <a:chOff x="3328252" y="6381219"/>
                <a:chExt cx="900100" cy="307777"/>
              </a:xfrm>
            </p:grpSpPr>
            <p:sp>
              <p:nvSpPr>
                <p:cNvPr id="74" name="Rectangle 73"/>
                <p:cNvSpPr/>
                <p:nvPr userDrawn="1"/>
              </p:nvSpPr>
              <p:spPr>
                <a:xfrm>
                  <a:off x="3328252" y="6416353"/>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5" name="TextBox 74"/>
                <p:cNvSpPr txBox="1"/>
                <p:nvPr userDrawn="1"/>
              </p:nvSpPr>
              <p:spPr>
                <a:xfrm>
                  <a:off x="3544276" y="6381219"/>
                  <a:ext cx="684076" cy="307777"/>
                </a:xfrm>
                <a:prstGeom prst="rect">
                  <a:avLst/>
                </a:prstGeom>
                <a:noFill/>
              </p:spPr>
              <p:txBody>
                <a:bodyPr wrap="square" rtlCol="0" anchor="ctr">
                  <a:spAutoFit/>
                </a:bodyPr>
                <a:lstStyle/>
                <a:p>
                  <a:r>
                    <a:rPr lang="en-US" sz="1400" b="1" dirty="0" smtClean="0"/>
                    <a:t>Others</a:t>
                  </a:r>
                  <a:endParaRPr lang="en-US" sz="1400" b="1" dirty="0"/>
                </a:p>
              </p:txBody>
            </p:sp>
          </p:grpSp>
        </p:grpSp>
      </p:grpSp>
      <p:sp>
        <p:nvSpPr>
          <p:cNvPr id="36" name="Rectangle 15"/>
          <p:cNvSpPr>
            <a:spLocks noChangeArrowheads="1"/>
          </p:cNvSpPr>
          <p:nvPr userDrawn="1">
            <p:custDataLst>
              <p:tags r:id="rId1"/>
            </p:custDataLst>
          </p:nvPr>
        </p:nvSpPr>
        <p:spPr bwMode="gray">
          <a:xfrm>
            <a:off x="6252480" y="957702"/>
            <a:ext cx="2600640" cy="2526025"/>
          </a:xfrm>
          <a:prstGeom prst="roundRect">
            <a:avLst>
              <a:gd name="adj" fmla="val 8097"/>
            </a:avLst>
          </a:prstGeom>
          <a:noFill/>
          <a:ln w="28575">
            <a:solidFill>
              <a:srgbClr val="F0F0E8"/>
            </a:solidFill>
            <a:round/>
            <a:headEnd/>
            <a:tailEnd/>
          </a:ln>
        </p:spPr>
        <p:txBody>
          <a:bodyPr wrap="none" anchor="ctr"/>
          <a:lstStyle/>
          <a:p>
            <a:endParaRPr lang="en-GB" sz="1100" b="1" dirty="0"/>
          </a:p>
        </p:txBody>
      </p:sp>
      <p:sp>
        <p:nvSpPr>
          <p:cNvPr id="3" name="text"/>
          <p:cNvSpPr>
            <a:spLocks noGrp="1"/>
          </p:cNvSpPr>
          <p:nvPr userDrawn="1">
            <p:ph type="body" sz="quarter" idx="14" hasCustomPrompt="1"/>
          </p:nvPr>
        </p:nvSpPr>
        <p:spPr>
          <a:xfrm>
            <a:off x="6315075" y="1057275"/>
            <a:ext cx="2447925" cy="2371725"/>
          </a:xfrm>
        </p:spPr>
        <p:txBody>
          <a:bodyPr anchor="ctr">
            <a:normAutofit/>
          </a:bodyPr>
          <a:lstStyle>
            <a:lvl1pPr marL="0" indent="0">
              <a:spcBef>
                <a:spcPts val="1200"/>
              </a:spcBef>
              <a:buNone/>
              <a:defRPr sz="1200" b="0"/>
            </a:lvl1pPr>
          </a:lstStyle>
          <a:p>
            <a:pPr lvl="0"/>
            <a:r>
              <a:rPr lang="en-US" dirty="0" smtClean="0"/>
              <a:t>Content</a:t>
            </a:r>
            <a:endParaRPr lang="en-US" dirty="0"/>
          </a:p>
        </p:txBody>
      </p:sp>
      <p:sp>
        <p:nvSpPr>
          <p:cNvPr id="6" name="refs"/>
          <p:cNvSpPr>
            <a:spLocks noGrp="1"/>
          </p:cNvSpPr>
          <p:nvPr userDrawn="1">
            <p:ph type="pic" sz="quarter" idx="15"/>
          </p:nvPr>
        </p:nvSpPr>
        <p:spPr>
          <a:xfrm>
            <a:off x="6115420" y="4103799"/>
            <a:ext cx="2581275" cy="2210905"/>
          </a:xfrm>
        </p:spPr>
        <p:txBody>
          <a:bodyPr/>
          <a:lstStyle/>
          <a:p>
            <a:endParaRPr lang="en-US"/>
          </a:p>
        </p:txBody>
      </p:sp>
      <p:sp>
        <p:nvSpPr>
          <p:cNvPr id="82" name="pubs"/>
          <p:cNvSpPr>
            <a:spLocks noGrp="1"/>
          </p:cNvSpPr>
          <p:nvPr userDrawn="1">
            <p:ph type="pic" sz="quarter" idx="16"/>
          </p:nvPr>
        </p:nvSpPr>
        <p:spPr>
          <a:xfrm>
            <a:off x="162295" y="4103799"/>
            <a:ext cx="2581275" cy="2210905"/>
          </a:xfrm>
        </p:spPr>
        <p:txBody>
          <a:bodyPr/>
          <a:lstStyle/>
          <a:p>
            <a:endParaRPr lang="en-US"/>
          </a:p>
        </p:txBody>
      </p:sp>
      <p:sp>
        <p:nvSpPr>
          <p:cNvPr id="83" name="citedBy"/>
          <p:cNvSpPr>
            <a:spLocks noGrp="1"/>
          </p:cNvSpPr>
          <p:nvPr userDrawn="1">
            <p:ph type="pic" sz="quarter" idx="17"/>
          </p:nvPr>
        </p:nvSpPr>
        <p:spPr>
          <a:xfrm>
            <a:off x="162295" y="1437904"/>
            <a:ext cx="2581275" cy="2200275"/>
          </a:xfrm>
        </p:spPr>
        <p:txBody>
          <a:bodyPr/>
          <a:lstStyle/>
          <a:p>
            <a:endParaRPr lang="en-US" dirty="0"/>
          </a:p>
        </p:txBody>
      </p:sp>
      <p:sp>
        <p:nvSpPr>
          <p:cNvPr id="8" name="Logo"/>
          <p:cNvSpPr>
            <a:spLocks noGrp="1"/>
          </p:cNvSpPr>
          <p:nvPr userDrawn="1">
            <p:ph type="pic" sz="quarter" idx="18" hasCustomPrompt="1"/>
          </p:nvPr>
        </p:nvSpPr>
        <p:spPr>
          <a:xfrm>
            <a:off x="3848100" y="2809875"/>
            <a:ext cx="1457325" cy="1457325"/>
          </a:xfrm>
          <a:solidFill>
            <a:srgbClr val="FFBA66"/>
          </a:solidFill>
        </p:spPr>
        <p:txBody>
          <a:bodyPr/>
          <a:lstStyle>
            <a:lvl1pPr marL="0" indent="0">
              <a:buNone/>
              <a:defRPr/>
            </a:lvl1pPr>
          </a:lstStyle>
          <a:p>
            <a:r>
              <a:rPr lang="en-US" dirty="0" smtClean="0"/>
              <a:t>Put Logo</a:t>
            </a:r>
            <a:endParaRPr lang="en-US" dirty="0"/>
          </a:p>
        </p:txBody>
      </p:sp>
    </p:spTree>
    <p:extLst>
      <p:ext uri="{BB962C8B-B14F-4D97-AF65-F5344CB8AC3E}">
        <p14:creationId xmlns:p14="http://schemas.microsoft.com/office/powerpoint/2010/main" val="415313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rended">
    <p:spTree>
      <p:nvGrpSpPr>
        <p:cNvPr id="1" name=""/>
        <p:cNvGrpSpPr/>
        <p:nvPr/>
      </p:nvGrpSpPr>
      <p:grpSpPr>
        <a:xfrm>
          <a:off x="0" y="0"/>
          <a:ext cx="0" cy="0"/>
          <a:chOff x="0" y="0"/>
          <a:chExt cx="0" cy="0"/>
        </a:xfrm>
      </p:grpSpPr>
      <p:sp>
        <p:nvSpPr>
          <p:cNvPr id="20" name="Title"/>
          <p:cNvSpPr>
            <a:spLocks noGrp="1"/>
          </p:cNvSpPr>
          <p:nvPr>
            <p:ph type="title"/>
          </p:nvPr>
        </p:nvSpPr>
        <p:spPr>
          <a:xfrm>
            <a:off x="228600" y="381000"/>
            <a:ext cx="8686800" cy="533400"/>
          </a:xfrm>
        </p:spPr>
        <p:txBody>
          <a:bodyPr lIns="0" tIns="0" rIns="0" bIns="0">
            <a:normAutofit/>
          </a:bodyPr>
          <a:lstStyle>
            <a:lvl1pPr>
              <a:defRPr sz="1800"/>
            </a:lvl1pPr>
          </a:lstStyle>
          <a:p>
            <a:r>
              <a:rPr lang="en-US" dirty="0" smtClean="0"/>
              <a:t>Click to edit Master title style</a:t>
            </a:r>
            <a:endParaRPr lang="en-US" dirty="0"/>
          </a:p>
        </p:txBody>
      </p:sp>
      <p:sp>
        <p:nvSpPr>
          <p:cNvPr id="9" name="Slide Number Placeholder 2"/>
          <p:cNvSpPr>
            <a:spLocks noGrp="1"/>
          </p:cNvSpPr>
          <p:nvPr>
            <p:ph type="sldNum" sz="quarter" idx="12"/>
          </p:nvPr>
        </p:nvSpPr>
        <p:spPr>
          <a:xfrm>
            <a:off x="8548008" y="60333"/>
            <a:ext cx="457200" cy="327933"/>
          </a:xfrm>
        </p:spPr>
        <p:txBody>
          <a:body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sp>
        <p:nvSpPr>
          <p:cNvPr id="3"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smtClean="0"/>
              <a:t>Source: </a:t>
            </a:r>
            <a:endParaRPr lang="en-US" dirty="0"/>
          </a:p>
        </p:txBody>
      </p:sp>
      <p:grpSp>
        <p:nvGrpSpPr>
          <p:cNvPr id="14" name="Publisher Key"/>
          <p:cNvGrpSpPr/>
          <p:nvPr userDrawn="1"/>
        </p:nvGrpSpPr>
        <p:grpSpPr>
          <a:xfrm>
            <a:off x="354703" y="6322483"/>
            <a:ext cx="3095633" cy="287504"/>
            <a:chOff x="2556660" y="5028565"/>
            <a:chExt cx="3923552" cy="364396"/>
          </a:xfrm>
        </p:grpSpPr>
        <p:grpSp>
          <p:nvGrpSpPr>
            <p:cNvPr id="15" name="Group 51"/>
            <p:cNvGrpSpPr/>
            <p:nvPr userDrawn="1"/>
          </p:nvGrpSpPr>
          <p:grpSpPr>
            <a:xfrm>
              <a:off x="2556660" y="5028565"/>
              <a:ext cx="972108" cy="307777"/>
              <a:chOff x="1368528" y="5028565"/>
              <a:chExt cx="972108" cy="307777"/>
            </a:xfrm>
          </p:grpSpPr>
          <p:sp>
            <p:nvSpPr>
              <p:cNvPr id="29" name="Rectangle 28"/>
              <p:cNvSpPr/>
              <p:nvPr userDrawn="1"/>
            </p:nvSpPr>
            <p:spPr>
              <a:xfrm>
                <a:off x="1368528" y="5089830"/>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30" name="TextBox 29"/>
              <p:cNvSpPr txBox="1"/>
              <p:nvPr userDrawn="1"/>
            </p:nvSpPr>
            <p:spPr>
              <a:xfrm>
                <a:off x="1584552" y="5028565"/>
                <a:ext cx="756084" cy="307777"/>
              </a:xfrm>
              <a:prstGeom prst="rect">
                <a:avLst/>
              </a:prstGeom>
              <a:noFill/>
            </p:spPr>
            <p:txBody>
              <a:bodyPr wrap="none" rtlCol="0" anchor="ctr">
                <a:normAutofit fontScale="85000" lnSpcReduction="20000"/>
              </a:bodyPr>
              <a:lstStyle/>
              <a:p>
                <a:r>
                  <a:rPr lang="en-US" sz="1400" b="1" dirty="0" smtClean="0"/>
                  <a:t>Elsevier</a:t>
                </a:r>
                <a:endParaRPr lang="en-US" sz="1400" b="1" dirty="0"/>
              </a:p>
            </p:txBody>
          </p:sp>
        </p:grpSp>
        <p:grpSp>
          <p:nvGrpSpPr>
            <p:cNvPr id="17" name="Group 52"/>
            <p:cNvGrpSpPr/>
            <p:nvPr userDrawn="1"/>
          </p:nvGrpSpPr>
          <p:grpSpPr>
            <a:xfrm>
              <a:off x="3542159" y="5054696"/>
              <a:ext cx="1035653" cy="307777"/>
              <a:chOff x="1237903" y="5054696"/>
              <a:chExt cx="1035653" cy="307777"/>
            </a:xfrm>
          </p:grpSpPr>
          <p:sp>
            <p:nvSpPr>
              <p:cNvPr id="27" name="Rectangle 26"/>
              <p:cNvSpPr/>
              <p:nvPr userDrawn="1"/>
            </p:nvSpPr>
            <p:spPr>
              <a:xfrm>
                <a:off x="1237903" y="5089830"/>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8" name="TextBox 27"/>
              <p:cNvSpPr txBox="1"/>
              <p:nvPr userDrawn="1"/>
            </p:nvSpPr>
            <p:spPr>
              <a:xfrm>
                <a:off x="1453927" y="5054696"/>
                <a:ext cx="819629" cy="307777"/>
              </a:xfrm>
              <a:prstGeom prst="rect">
                <a:avLst/>
              </a:prstGeom>
              <a:noFill/>
            </p:spPr>
            <p:txBody>
              <a:bodyPr wrap="none" rtlCol="0" anchor="ctr">
                <a:normAutofit fontScale="85000" lnSpcReduction="20000"/>
              </a:bodyPr>
              <a:lstStyle/>
              <a:p>
                <a:r>
                  <a:rPr lang="en-US" sz="1400" b="1" dirty="0" smtClean="0"/>
                  <a:t>Pub. A</a:t>
                </a:r>
                <a:endParaRPr lang="en-US" sz="1400" b="1" dirty="0"/>
              </a:p>
            </p:txBody>
          </p:sp>
        </p:grpSp>
        <p:grpSp>
          <p:nvGrpSpPr>
            <p:cNvPr id="19" name="Group 55"/>
            <p:cNvGrpSpPr/>
            <p:nvPr userDrawn="1"/>
          </p:nvGrpSpPr>
          <p:grpSpPr>
            <a:xfrm>
              <a:off x="4566315" y="5054696"/>
              <a:ext cx="1020915" cy="307777"/>
              <a:chOff x="1073927" y="5054696"/>
              <a:chExt cx="1020915" cy="307777"/>
            </a:xfrm>
          </p:grpSpPr>
          <p:sp>
            <p:nvSpPr>
              <p:cNvPr id="25" name="Rectangle 24"/>
              <p:cNvSpPr/>
              <p:nvPr userDrawn="1"/>
            </p:nvSpPr>
            <p:spPr>
              <a:xfrm>
                <a:off x="1073927" y="5089830"/>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6" name="TextBox 25"/>
              <p:cNvSpPr txBox="1"/>
              <p:nvPr userDrawn="1"/>
            </p:nvSpPr>
            <p:spPr>
              <a:xfrm>
                <a:off x="1289951" y="5054696"/>
                <a:ext cx="804891" cy="307777"/>
              </a:xfrm>
              <a:prstGeom prst="rect">
                <a:avLst/>
              </a:prstGeom>
              <a:noFill/>
            </p:spPr>
            <p:txBody>
              <a:bodyPr wrap="none" rtlCol="0" anchor="ctr">
                <a:normAutofit fontScale="85000" lnSpcReduction="20000"/>
              </a:bodyPr>
              <a:lstStyle/>
              <a:p>
                <a:r>
                  <a:rPr lang="en-US" sz="1400" b="1" dirty="0" smtClean="0"/>
                  <a:t>Pub. B</a:t>
                </a:r>
                <a:endParaRPr lang="en-US" sz="1400" b="1" dirty="0"/>
              </a:p>
            </p:txBody>
          </p:sp>
        </p:grpSp>
        <p:grpSp>
          <p:nvGrpSpPr>
            <p:cNvPr id="22" name="Group 58"/>
            <p:cNvGrpSpPr/>
            <p:nvPr userDrawn="1"/>
          </p:nvGrpSpPr>
          <p:grpSpPr>
            <a:xfrm>
              <a:off x="5580112" y="5085184"/>
              <a:ext cx="900100" cy="307777"/>
              <a:chOff x="323528" y="5054696"/>
              <a:chExt cx="900100" cy="307777"/>
            </a:xfrm>
          </p:grpSpPr>
          <p:sp>
            <p:nvSpPr>
              <p:cNvPr id="23" name="Rectangle 22"/>
              <p:cNvSpPr/>
              <p:nvPr userDrawn="1"/>
            </p:nvSpPr>
            <p:spPr>
              <a:xfrm>
                <a:off x="323528" y="5089830"/>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4" name="TextBox 23"/>
              <p:cNvSpPr txBox="1"/>
              <p:nvPr userDrawn="1"/>
            </p:nvSpPr>
            <p:spPr>
              <a:xfrm>
                <a:off x="539552" y="5054696"/>
                <a:ext cx="684076" cy="307777"/>
              </a:xfrm>
              <a:prstGeom prst="rect">
                <a:avLst/>
              </a:prstGeom>
              <a:noFill/>
            </p:spPr>
            <p:txBody>
              <a:bodyPr wrap="none" rtlCol="0" anchor="ctr">
                <a:normAutofit fontScale="85000" lnSpcReduction="20000"/>
              </a:bodyPr>
              <a:lstStyle/>
              <a:p>
                <a:r>
                  <a:rPr lang="en-US" sz="1400" b="1" dirty="0" smtClean="0"/>
                  <a:t>Others</a:t>
                </a:r>
                <a:endParaRPr lang="en-US" sz="1400" b="1" dirty="0"/>
              </a:p>
            </p:txBody>
          </p:sp>
        </p:grpSp>
      </p:grpSp>
      <p:sp>
        <p:nvSpPr>
          <p:cNvPr id="31" name="Chart 1 Title"/>
          <p:cNvSpPr>
            <a:spLocks noGrp="1"/>
          </p:cNvSpPr>
          <p:nvPr>
            <p:ph sz="quarter" idx="29" hasCustomPrompt="1"/>
          </p:nvPr>
        </p:nvSpPr>
        <p:spPr>
          <a:xfrm>
            <a:off x="766581" y="1056904"/>
            <a:ext cx="2060440" cy="284856"/>
          </a:xfrm>
        </p:spPr>
        <p:txBody>
          <a:bodyPr anchor="b">
            <a:normAutofit/>
          </a:bodyPr>
          <a:lstStyle>
            <a:lvl1pPr marL="0" indent="0" algn="ctr">
              <a:buNone/>
              <a:defRPr sz="1200"/>
            </a:lvl1pPr>
          </a:lstStyle>
          <a:p>
            <a:pPr algn="ctr"/>
            <a:r>
              <a:rPr lang="en-GB" b="1" dirty="0" smtClean="0"/>
              <a:t>Referenced articles from</a:t>
            </a:r>
            <a:endParaRPr lang="en-US" b="1" dirty="0"/>
          </a:p>
        </p:txBody>
      </p:sp>
      <p:sp>
        <p:nvSpPr>
          <p:cNvPr id="5" name="Trended Growth 1"/>
          <p:cNvSpPr>
            <a:spLocks noGrp="1"/>
          </p:cNvSpPr>
          <p:nvPr>
            <p:ph type="pic" sz="quarter" idx="19"/>
          </p:nvPr>
        </p:nvSpPr>
        <p:spPr>
          <a:xfrm>
            <a:off x="160020" y="1371600"/>
            <a:ext cx="2667000" cy="2362200"/>
          </a:xfrm>
        </p:spPr>
        <p:txBody>
          <a:bodyPr/>
          <a:lstStyle/>
          <a:p>
            <a:endParaRPr lang="en-US" dirty="0"/>
          </a:p>
        </p:txBody>
      </p:sp>
      <p:sp>
        <p:nvSpPr>
          <p:cNvPr id="63" name="Trended Share 1"/>
          <p:cNvSpPr>
            <a:spLocks noGrp="1"/>
          </p:cNvSpPr>
          <p:nvPr>
            <p:ph type="pic" sz="quarter" idx="20"/>
          </p:nvPr>
        </p:nvSpPr>
        <p:spPr>
          <a:xfrm>
            <a:off x="160020" y="3962400"/>
            <a:ext cx="2667000" cy="2362200"/>
          </a:xfrm>
        </p:spPr>
        <p:txBody>
          <a:bodyPr/>
          <a:lstStyle/>
          <a:p>
            <a:endParaRPr lang="en-US" dirty="0"/>
          </a:p>
        </p:txBody>
      </p:sp>
      <p:sp>
        <p:nvSpPr>
          <p:cNvPr id="62" name="GAGR1"/>
          <p:cNvSpPr>
            <a:spLocks noGrp="1"/>
          </p:cNvSpPr>
          <p:nvPr>
            <p:ph type="body" sz="quarter" idx="18" hasCustomPrompt="1"/>
          </p:nvPr>
        </p:nvSpPr>
        <p:spPr>
          <a:xfrm>
            <a:off x="914400"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baseline="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
        <p:nvSpPr>
          <p:cNvPr id="32" name="Chart 2 Title"/>
          <p:cNvSpPr>
            <a:spLocks noGrp="1"/>
          </p:cNvSpPr>
          <p:nvPr>
            <p:ph sz="quarter" idx="30" hasCustomPrompt="1"/>
          </p:nvPr>
        </p:nvSpPr>
        <p:spPr>
          <a:xfrm>
            <a:off x="3802083" y="1066800"/>
            <a:ext cx="1996737" cy="275112"/>
          </a:xfrm>
        </p:spPr>
        <p:txBody>
          <a:bodyPr anchor="b">
            <a:normAutofit/>
          </a:bodyPr>
          <a:lstStyle>
            <a:lvl1pPr marL="0" indent="0" algn="ctr">
              <a:buNone/>
              <a:defRPr sz="1200"/>
            </a:lvl1pPr>
          </a:lstStyle>
          <a:p>
            <a:pPr algn="ctr"/>
            <a:r>
              <a:rPr lang="en-GB" b="1" dirty="0" smtClean="0"/>
              <a:t>Articles published in</a:t>
            </a:r>
          </a:p>
        </p:txBody>
      </p:sp>
      <p:sp>
        <p:nvSpPr>
          <p:cNvPr id="64" name="Trended Growth 2"/>
          <p:cNvSpPr>
            <a:spLocks noGrp="1"/>
          </p:cNvSpPr>
          <p:nvPr>
            <p:ph type="pic" sz="quarter" idx="21"/>
          </p:nvPr>
        </p:nvSpPr>
        <p:spPr>
          <a:xfrm>
            <a:off x="3111348" y="1371600"/>
            <a:ext cx="2667000" cy="2362200"/>
          </a:xfrm>
        </p:spPr>
        <p:txBody>
          <a:bodyPr/>
          <a:lstStyle/>
          <a:p>
            <a:endParaRPr lang="en-US" dirty="0"/>
          </a:p>
        </p:txBody>
      </p:sp>
      <p:sp>
        <p:nvSpPr>
          <p:cNvPr id="65" name="Trended Share 2"/>
          <p:cNvSpPr>
            <a:spLocks noGrp="1"/>
          </p:cNvSpPr>
          <p:nvPr>
            <p:ph type="pic" sz="quarter" idx="22"/>
          </p:nvPr>
        </p:nvSpPr>
        <p:spPr>
          <a:xfrm>
            <a:off x="3111348" y="3962400"/>
            <a:ext cx="2667000" cy="2362200"/>
          </a:xfrm>
        </p:spPr>
        <p:txBody>
          <a:bodyPr/>
          <a:lstStyle/>
          <a:p>
            <a:endParaRPr lang="en-US" dirty="0"/>
          </a:p>
        </p:txBody>
      </p:sp>
      <p:sp>
        <p:nvSpPr>
          <p:cNvPr id="68" name="CAGR2"/>
          <p:cNvSpPr>
            <a:spLocks noGrp="1"/>
          </p:cNvSpPr>
          <p:nvPr>
            <p:ph type="body" sz="quarter" idx="25" hasCustomPrompt="1"/>
          </p:nvPr>
        </p:nvSpPr>
        <p:spPr>
          <a:xfrm>
            <a:off x="3865728"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
        <p:nvSpPr>
          <p:cNvPr id="33" name="Chart 3 Title"/>
          <p:cNvSpPr>
            <a:spLocks noGrp="1"/>
          </p:cNvSpPr>
          <p:nvPr>
            <p:ph sz="quarter" idx="31" hasCustomPrompt="1"/>
          </p:nvPr>
        </p:nvSpPr>
        <p:spPr>
          <a:xfrm>
            <a:off x="6697683" y="1066800"/>
            <a:ext cx="1996737" cy="275112"/>
          </a:xfrm>
        </p:spPr>
        <p:txBody>
          <a:bodyPr anchor="b">
            <a:normAutofit/>
          </a:bodyPr>
          <a:lstStyle>
            <a:lvl1pPr marL="0" indent="0" algn="ctr">
              <a:buNone/>
              <a:defRPr sz="1200"/>
            </a:lvl1pPr>
          </a:lstStyle>
          <a:p>
            <a:pPr algn="ctr"/>
            <a:r>
              <a:rPr lang="en-GB" b="1" dirty="0" smtClean="0"/>
              <a:t>Citations received from</a:t>
            </a:r>
          </a:p>
        </p:txBody>
      </p:sp>
      <p:sp>
        <p:nvSpPr>
          <p:cNvPr id="66" name="Trended Growth 3"/>
          <p:cNvSpPr>
            <a:spLocks noGrp="1"/>
          </p:cNvSpPr>
          <p:nvPr>
            <p:ph type="pic" sz="quarter" idx="23"/>
          </p:nvPr>
        </p:nvSpPr>
        <p:spPr>
          <a:xfrm>
            <a:off x="6027420" y="1371600"/>
            <a:ext cx="2667000" cy="2362200"/>
          </a:xfrm>
        </p:spPr>
        <p:txBody>
          <a:bodyPr/>
          <a:lstStyle/>
          <a:p>
            <a:endParaRPr lang="en-US" dirty="0"/>
          </a:p>
        </p:txBody>
      </p:sp>
      <p:sp>
        <p:nvSpPr>
          <p:cNvPr id="67" name="Trended Share 3"/>
          <p:cNvSpPr>
            <a:spLocks noGrp="1"/>
          </p:cNvSpPr>
          <p:nvPr>
            <p:ph type="pic" sz="quarter" idx="24"/>
          </p:nvPr>
        </p:nvSpPr>
        <p:spPr>
          <a:xfrm>
            <a:off x="6027420" y="3962400"/>
            <a:ext cx="2667000" cy="2362200"/>
          </a:xfrm>
        </p:spPr>
        <p:txBody>
          <a:bodyPr/>
          <a:lstStyle/>
          <a:p>
            <a:endParaRPr lang="en-US" dirty="0"/>
          </a:p>
        </p:txBody>
      </p:sp>
      <p:sp>
        <p:nvSpPr>
          <p:cNvPr id="69" name="CAGR3"/>
          <p:cNvSpPr>
            <a:spLocks noGrp="1"/>
          </p:cNvSpPr>
          <p:nvPr>
            <p:ph type="body" sz="quarter" idx="26" hasCustomPrompt="1"/>
          </p:nvPr>
        </p:nvSpPr>
        <p:spPr>
          <a:xfrm>
            <a:off x="6781800"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100" kern="120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Tree>
    <p:extLst>
      <p:ext uri="{BB962C8B-B14F-4D97-AF65-F5344CB8AC3E}">
        <p14:creationId xmlns:p14="http://schemas.microsoft.com/office/powerpoint/2010/main" val="3185712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ntent 1">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180301" y="434176"/>
            <a:ext cx="7631237" cy="793749"/>
          </a:xfrm>
          <a:prstGeom prst="rect">
            <a:avLst/>
          </a:prstGeom>
          <a:noFill/>
          <a:ln>
            <a:noFill/>
          </a:ln>
        </p:spPr>
        <p:txBody>
          <a:bodyPr lIns="91425" tIns="91425" rIns="91425" bIns="91425" anchor="ctr" anchorCtr="0"/>
          <a:lstStyle>
            <a:lvl1pPr algn="l" rtl="0">
              <a:spcBef>
                <a:spcPts val="0"/>
              </a:spcBef>
              <a:spcAft>
                <a:spcPts val="0"/>
              </a:spcAft>
              <a:defRPr sz="2800">
                <a:solidFill>
                  <a:srgbClr val="FF9900"/>
                </a:solidFill>
                <a:latin typeface="Arial"/>
                <a:ea typeface="Arial"/>
                <a:cs typeface="Arial"/>
                <a:sym typeface="Arial"/>
              </a:defRPr>
            </a:lvl1pPr>
            <a:lvl2pPr algn="l" rtl="0">
              <a:spcBef>
                <a:spcPts val="0"/>
              </a:spcBef>
              <a:spcAft>
                <a:spcPts val="0"/>
              </a:spcAft>
              <a:defRPr sz="2800">
                <a:solidFill>
                  <a:srgbClr val="FF9900"/>
                </a:solidFill>
                <a:latin typeface="Arial"/>
                <a:ea typeface="Arial"/>
                <a:cs typeface="Arial"/>
                <a:sym typeface="Arial"/>
              </a:defRPr>
            </a:lvl2pPr>
            <a:lvl3pPr algn="l" rtl="0">
              <a:spcBef>
                <a:spcPts val="0"/>
              </a:spcBef>
              <a:spcAft>
                <a:spcPts val="0"/>
              </a:spcAft>
              <a:defRPr sz="2800">
                <a:solidFill>
                  <a:srgbClr val="FF9900"/>
                </a:solidFill>
                <a:latin typeface="Arial"/>
                <a:ea typeface="Arial"/>
                <a:cs typeface="Arial"/>
                <a:sym typeface="Arial"/>
              </a:defRPr>
            </a:lvl3pPr>
            <a:lvl4pPr algn="l" rtl="0">
              <a:spcBef>
                <a:spcPts val="0"/>
              </a:spcBef>
              <a:spcAft>
                <a:spcPts val="0"/>
              </a:spcAft>
              <a:defRPr sz="2800">
                <a:solidFill>
                  <a:srgbClr val="FF9900"/>
                </a:solidFill>
                <a:latin typeface="Arial"/>
                <a:ea typeface="Arial"/>
                <a:cs typeface="Arial"/>
                <a:sym typeface="Arial"/>
              </a:defRPr>
            </a:lvl4pPr>
            <a:lvl5pPr algn="l" rtl="0">
              <a:spcBef>
                <a:spcPts val="0"/>
              </a:spcBef>
              <a:spcAft>
                <a:spcPts val="0"/>
              </a:spcAft>
              <a:defRPr sz="2800">
                <a:solidFill>
                  <a:srgbClr val="FF9900"/>
                </a:solidFill>
                <a:latin typeface="Arial"/>
                <a:ea typeface="Arial"/>
                <a:cs typeface="Arial"/>
                <a:sym typeface="Arial"/>
              </a:defRPr>
            </a:lvl5pPr>
            <a:lvl6pPr marL="457200" algn="l" rtl="0">
              <a:spcBef>
                <a:spcPts val="0"/>
              </a:spcBef>
              <a:spcAft>
                <a:spcPts val="0"/>
              </a:spcAft>
              <a:defRPr sz="2800">
                <a:solidFill>
                  <a:srgbClr val="FF9900"/>
                </a:solidFill>
                <a:latin typeface="Arial"/>
                <a:ea typeface="Arial"/>
                <a:cs typeface="Arial"/>
                <a:sym typeface="Arial"/>
              </a:defRPr>
            </a:lvl6pPr>
            <a:lvl7pPr marL="914400" algn="l" rtl="0">
              <a:spcBef>
                <a:spcPts val="0"/>
              </a:spcBef>
              <a:spcAft>
                <a:spcPts val="0"/>
              </a:spcAft>
              <a:defRPr sz="2800">
                <a:solidFill>
                  <a:srgbClr val="FF9900"/>
                </a:solidFill>
                <a:latin typeface="Arial"/>
                <a:ea typeface="Arial"/>
                <a:cs typeface="Arial"/>
                <a:sym typeface="Arial"/>
              </a:defRPr>
            </a:lvl7pPr>
            <a:lvl8pPr marL="1371600" algn="l" rtl="0">
              <a:spcBef>
                <a:spcPts val="0"/>
              </a:spcBef>
              <a:spcAft>
                <a:spcPts val="0"/>
              </a:spcAft>
              <a:defRPr sz="2800">
                <a:solidFill>
                  <a:srgbClr val="FF9900"/>
                </a:solidFill>
                <a:latin typeface="Arial"/>
                <a:ea typeface="Arial"/>
                <a:cs typeface="Arial"/>
                <a:sym typeface="Arial"/>
              </a:defRPr>
            </a:lvl8pPr>
            <a:lvl9pPr marL="1828800" algn="l" rtl="0">
              <a:spcBef>
                <a:spcPts val="0"/>
              </a:spcBef>
              <a:spcAft>
                <a:spcPts val="0"/>
              </a:spcAft>
              <a:defRPr sz="2800">
                <a:solidFill>
                  <a:srgbClr val="FF9900"/>
                </a:solidFill>
                <a:latin typeface="Arial"/>
                <a:ea typeface="Arial"/>
                <a:cs typeface="Arial"/>
                <a:sym typeface="Arial"/>
              </a:defRPr>
            </a:lvl9pPr>
          </a:lstStyle>
          <a:p>
            <a:endParaRPr/>
          </a:p>
        </p:txBody>
      </p:sp>
      <p:sp>
        <p:nvSpPr>
          <p:cNvPr id="32" name="Shape 32"/>
          <p:cNvSpPr txBox="1">
            <a:spLocks noGrp="1"/>
          </p:cNvSpPr>
          <p:nvPr>
            <p:ph type="body" idx="1"/>
          </p:nvPr>
        </p:nvSpPr>
        <p:spPr>
          <a:xfrm>
            <a:off x="180301" y="1415142"/>
            <a:ext cx="8812301" cy="492442"/>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3" name="Shape 33"/>
          <p:cNvSpPr txBox="1">
            <a:spLocks noGrp="1"/>
          </p:cNvSpPr>
          <p:nvPr>
            <p:ph type="body" idx="2"/>
          </p:nvPr>
        </p:nvSpPr>
        <p:spPr>
          <a:xfrm>
            <a:off x="180301" y="94346"/>
            <a:ext cx="8812301" cy="215443"/>
          </a:xfrm>
          <a:prstGeom prst="rect">
            <a:avLst/>
          </a:prstGeom>
          <a:noFill/>
          <a:ln>
            <a:noFill/>
          </a:ln>
        </p:spPr>
        <p:txBody>
          <a:bodyPr lIns="91425" tIns="91425" rIns="91425" bIns="91425" anchor="t" anchorCtr="0"/>
          <a:lstStyle>
            <a:lvl1pPr rtl="0">
              <a:defRPr sz="1400" b="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4" name="Shape 34"/>
          <p:cNvSpPr txBox="1">
            <a:spLocks noGrp="1"/>
          </p:cNvSpPr>
          <p:nvPr>
            <p:ph type="body" idx="3"/>
          </p:nvPr>
        </p:nvSpPr>
        <p:spPr>
          <a:xfrm>
            <a:off x="180301" y="6634426"/>
            <a:ext cx="7660197" cy="201741"/>
          </a:xfrm>
          <a:prstGeom prst="rect">
            <a:avLst/>
          </a:prstGeom>
          <a:noFill/>
          <a:ln>
            <a:noFill/>
          </a:ln>
        </p:spPr>
        <p:txBody>
          <a:bodyPr lIns="91425" tIns="91425" rIns="91425" bIns="91425" anchor="b" anchorCtr="0"/>
          <a:lstStyle>
            <a:lvl1pPr marL="342900" marR="0" indent="-342900" algn="l" rtl="0">
              <a:lnSpc>
                <a:spcPct val="100000"/>
              </a:lnSpc>
              <a:spcBef>
                <a:spcPts val="0"/>
              </a:spcBef>
              <a:spcAft>
                <a:spcPts val="0"/>
              </a:spcAft>
              <a:buFont typeface="Arial"/>
              <a:buNone/>
              <a:defRPr sz="1050" baseline="0">
                <a:latin typeface="Arial"/>
                <a:ea typeface="Arial"/>
                <a:cs typeface="Arial"/>
                <a:sym typeface="Aria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513322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400590099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4_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76516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5" name="Content Placeholder 1"/>
          <p:cNvSpPr>
            <a:spLocks noGrp="1"/>
          </p:cNvSpPr>
          <p:nvPr>
            <p:ph idx="1"/>
          </p:nvPr>
        </p:nvSpPr>
        <p:spPr>
          <a:xfrm>
            <a:off x="393030"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29696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   |   </a:t>
            </a:r>
            <a:fld id="{DA15E891-66B8-4B28-AB8F-05A4B1DE573C}" type="slidenum">
              <a:rPr lang="en-US" smtClean="0"/>
              <a:pPr/>
              <a:t>‹#›</a:t>
            </a:fld>
            <a:endParaRPr lang="en-US"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0886000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7624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244408" y="6448251"/>
            <a:ext cx="941982" cy="365125"/>
          </a:xfrm>
          <a:prstGeom prst="rect">
            <a:avLst/>
          </a:prstGeom>
        </p:spPr>
        <p:txBody>
          <a:bodyPr/>
          <a:lstStyle/>
          <a:p>
            <a:fld id="{6FF143CE-B2F2-4E10-8847-F2E300A111D7}" type="slidenum">
              <a:rPr lang="en-US" smtClean="0"/>
              <a:t>‹#›</a:t>
            </a:fld>
            <a:endParaRPr lang="en-US"/>
          </a:p>
        </p:txBody>
      </p:sp>
      <p:sp>
        <p:nvSpPr>
          <p:cNvPr id="9" name="Title Placeholder 1"/>
          <p:cNvSpPr>
            <a:spLocks noGrp="1"/>
          </p:cNvSpPr>
          <p:nvPr>
            <p:ph type="title"/>
          </p:nvPr>
        </p:nvSpPr>
        <p:spPr>
          <a:xfrm>
            <a:off x="446856" y="274638"/>
            <a:ext cx="8229600" cy="562074"/>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00202550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3541992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277429"/>
            <a:ext cx="2133600" cy="244484"/>
          </a:xfrm>
          <a:prstGeom prst="rect">
            <a:avLst/>
          </a:prstGeom>
        </p:spPr>
        <p:txBody>
          <a:bodyPr/>
          <a:lstStyle/>
          <a:p>
            <a:fld id="{C7E740D2-DC49-D647-8556-2B912BD1C256}" type="datetimeFigureOut">
              <a:rPr lang="en-US" smtClean="0"/>
              <a:pPr/>
              <a:t>5/31/2017</a:t>
            </a:fld>
            <a:endParaRPr lang="en-US"/>
          </a:p>
        </p:txBody>
      </p:sp>
      <p:sp>
        <p:nvSpPr>
          <p:cNvPr id="4" name="Footer Placeholder 3"/>
          <p:cNvSpPr>
            <a:spLocks noGrp="1"/>
          </p:cNvSpPr>
          <p:nvPr>
            <p:ph type="ftr" sz="quarter" idx="11"/>
          </p:nvPr>
        </p:nvSpPr>
        <p:spPr>
          <a:xfrm>
            <a:off x="3124200" y="6277429"/>
            <a:ext cx="2895600" cy="24448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31E98AB-4E9F-4145-9A2B-689B81CA9538}" type="slidenum">
              <a:rPr lang="en-US" smtClean="0"/>
              <a:pPr/>
              <a:t>‹#›</a:t>
            </a:fld>
            <a:endParaRPr lang="en-US"/>
          </a:p>
        </p:txBody>
      </p:sp>
    </p:spTree>
    <p:extLst>
      <p:ext uri="{BB962C8B-B14F-4D97-AF65-F5344CB8AC3E}">
        <p14:creationId xmlns:p14="http://schemas.microsoft.com/office/powerpoint/2010/main" val="137774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4" name="Picture Placeholder 2"/>
          <p:cNvSpPr>
            <a:spLocks noGrp="1"/>
          </p:cNvSpPr>
          <p:nvPr>
            <p:ph type="pic" idx="12" hasCustomPrompt="1"/>
          </p:nvPr>
        </p:nvSpPr>
        <p:spPr>
          <a:xfrm>
            <a:off x="4822825" y="5527524"/>
            <a:ext cx="3912178" cy="51866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 and Multiple Lines If Necessary</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8"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5" name="Picture 1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881152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2797373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 Halves Content Slide">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6"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223449695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D2ACF5C1-A06B-42C9-B352-F34FD1ED3FA9}" type="slidenum">
              <a:rPr lang="en-GB" altLang="en-US"/>
              <a:pPr>
                <a:defRPr/>
              </a:pPr>
              <a:t>‹#›</a:t>
            </a:fld>
            <a:endParaRPr lang="en-GB" altLang="en-US"/>
          </a:p>
        </p:txBody>
      </p:sp>
    </p:spTree>
    <p:extLst>
      <p:ext uri="{BB962C8B-B14F-4D97-AF65-F5344CB8AC3E}">
        <p14:creationId xmlns:p14="http://schemas.microsoft.com/office/powerpoint/2010/main" val="3803344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532C53D6-8114-410C-A61A-D17CCB448543}" type="slidenum">
              <a:rPr lang="en-GB" altLang="en-US"/>
              <a:pPr>
                <a:defRPr/>
              </a:pPr>
              <a:t>‹#›</a:t>
            </a:fld>
            <a:endParaRPr lang="en-GB" altLang="en-US"/>
          </a:p>
        </p:txBody>
      </p:sp>
    </p:spTree>
    <p:extLst>
      <p:ext uri="{BB962C8B-B14F-4D97-AF65-F5344CB8AC3E}">
        <p14:creationId xmlns:p14="http://schemas.microsoft.com/office/powerpoint/2010/main" val="438413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4DA7AEB3-8BB6-4AE2-8CF7-157B6613E29F}" type="slidenum">
              <a:rPr lang="en-GB" altLang="en-US"/>
              <a:pPr>
                <a:defRPr/>
              </a:pPr>
              <a:t>‹#›</a:t>
            </a:fld>
            <a:endParaRPr lang="en-GB" altLang="en-US"/>
          </a:p>
        </p:txBody>
      </p:sp>
    </p:spTree>
    <p:extLst>
      <p:ext uri="{BB962C8B-B14F-4D97-AF65-F5344CB8AC3E}">
        <p14:creationId xmlns:p14="http://schemas.microsoft.com/office/powerpoint/2010/main" val="198202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1D7C1E4D-C726-46E3-ABDD-AA1E965455A5}" type="slidenum">
              <a:rPr lang="en-GB" altLang="en-US"/>
              <a:pPr>
                <a:defRPr/>
              </a:pPr>
              <a:t>‹#›</a:t>
            </a:fld>
            <a:endParaRPr lang="en-GB" altLang="en-US"/>
          </a:p>
        </p:txBody>
      </p:sp>
    </p:spTree>
    <p:extLst>
      <p:ext uri="{BB962C8B-B14F-4D97-AF65-F5344CB8AC3E}">
        <p14:creationId xmlns:p14="http://schemas.microsoft.com/office/powerpoint/2010/main" val="174501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Slide Number Placeholder 5"/>
          <p:cNvSpPr>
            <a:spLocks noGrp="1" noChangeArrowheads="1"/>
          </p:cNvSpPr>
          <p:nvPr>
            <p:ph type="sldNum" sz="quarter" idx="10"/>
          </p:nvPr>
        </p:nvSpPr>
        <p:spPr>
          <a:ln/>
        </p:spPr>
        <p:txBody>
          <a:bodyPr/>
          <a:lstStyle>
            <a:lvl1pPr>
              <a:defRPr/>
            </a:lvl1pPr>
          </a:lstStyle>
          <a:p>
            <a:pPr>
              <a:defRPr/>
            </a:pPr>
            <a:fld id="{473E7167-C317-4B85-A0C6-2D1B655031FC}" type="slidenum">
              <a:rPr lang="en-GB" altLang="en-US"/>
              <a:pPr>
                <a:defRPr/>
              </a:pPr>
              <a:t>‹#›</a:t>
            </a:fld>
            <a:endParaRPr lang="en-GB" altLang="en-US"/>
          </a:p>
        </p:txBody>
      </p:sp>
    </p:spTree>
    <p:extLst>
      <p:ext uri="{BB962C8B-B14F-4D97-AF65-F5344CB8AC3E}">
        <p14:creationId xmlns:p14="http://schemas.microsoft.com/office/powerpoint/2010/main" val="439915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37132718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fld id="{6842DBCB-5B90-404D-B900-050ED4DE61EB}" type="slidenum">
              <a:rPr lang="en-GB" altLang="en-US"/>
              <a:pPr>
                <a:defRPr/>
              </a:pPr>
              <a:t>‹#›</a:t>
            </a:fld>
            <a:endParaRPr lang="en-GB" altLang="en-US"/>
          </a:p>
        </p:txBody>
      </p:sp>
    </p:spTree>
    <p:extLst>
      <p:ext uri="{BB962C8B-B14F-4D97-AF65-F5344CB8AC3E}">
        <p14:creationId xmlns:p14="http://schemas.microsoft.com/office/powerpoint/2010/main" val="276886484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62ABF77C-E09E-47D2-9B7F-78C76FCF5630}" type="slidenum">
              <a:rPr lang="en-GB" altLang="en-US"/>
              <a:pPr>
                <a:defRPr/>
              </a:pPr>
              <a:t>‹#›</a:t>
            </a:fld>
            <a:endParaRPr lang="en-GB" altLang="en-US"/>
          </a:p>
        </p:txBody>
      </p:sp>
    </p:spTree>
    <p:extLst>
      <p:ext uri="{BB962C8B-B14F-4D97-AF65-F5344CB8AC3E}">
        <p14:creationId xmlns:p14="http://schemas.microsoft.com/office/powerpoint/2010/main" val="611665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sp>
        <p:nvSpPr>
          <p:cNvPr id="3" name="Subtitle 2"/>
          <p:cNvSpPr>
            <a:spLocks noGrp="1"/>
          </p:cNvSpPr>
          <p:nvPr>
            <p:ph type="subTitle" idx="1" hasCustomPrompt="1"/>
          </p:nvPr>
        </p:nvSpPr>
        <p:spPr>
          <a:xfrm>
            <a:off x="3149208" y="2882348"/>
            <a:ext cx="5485393" cy="827935"/>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374700"/>
          </a:xfrm>
          <a:prstGeom prst="rect">
            <a:avLst/>
          </a:prstGeom>
        </p:spPr>
        <p:txBody>
          <a:bodyPr vert="horz"/>
          <a:lstStyle>
            <a:lvl1pPr marL="0" indent="0">
              <a:buNone/>
              <a:defRPr sz="1800">
                <a:solidFill>
                  <a:srgbClr val="FFFFFF"/>
                </a:solidFill>
              </a:defRPr>
            </a:lvl1pPr>
          </a:lstStyle>
          <a:p>
            <a:pPr lvl="0"/>
            <a:r>
              <a:rPr lang="en-US" dirty="0" smtClean="0"/>
              <a:t>Subtitle of Presentation</a:t>
            </a:r>
            <a:endParaRPr lang="en-US" dirty="0"/>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880197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9BDD667D-7C2C-4550-9AAD-74D523D0E427}" type="slidenum">
              <a:rPr lang="en-GB" altLang="en-US"/>
              <a:pPr>
                <a:defRPr/>
              </a:pPr>
              <a:t>‹#›</a:t>
            </a:fld>
            <a:endParaRPr lang="en-GB" altLang="en-US"/>
          </a:p>
        </p:txBody>
      </p:sp>
    </p:spTree>
    <p:extLst>
      <p:ext uri="{BB962C8B-B14F-4D97-AF65-F5344CB8AC3E}">
        <p14:creationId xmlns:p14="http://schemas.microsoft.com/office/powerpoint/2010/main" val="10616593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6E842105-4BEB-46B6-9320-127235945A1E}" type="slidenum">
              <a:rPr lang="en-GB" altLang="en-US"/>
              <a:pPr>
                <a:defRPr/>
              </a:pPr>
              <a:t>‹#›</a:t>
            </a:fld>
            <a:endParaRPr lang="en-GB" altLang="en-US"/>
          </a:p>
        </p:txBody>
      </p:sp>
    </p:spTree>
    <p:extLst>
      <p:ext uri="{BB962C8B-B14F-4D97-AF65-F5344CB8AC3E}">
        <p14:creationId xmlns:p14="http://schemas.microsoft.com/office/powerpoint/2010/main" val="728729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30DC5330-3C24-49F5-AFAA-9B80EBE4E47B}" type="slidenum">
              <a:rPr lang="en-GB" altLang="en-US"/>
              <a:pPr>
                <a:defRPr/>
              </a:pPr>
              <a:t>‹#›</a:t>
            </a:fld>
            <a:endParaRPr lang="en-GB" altLang="en-US"/>
          </a:p>
        </p:txBody>
      </p:sp>
    </p:spTree>
    <p:extLst>
      <p:ext uri="{BB962C8B-B14F-4D97-AF65-F5344CB8AC3E}">
        <p14:creationId xmlns:p14="http://schemas.microsoft.com/office/powerpoint/2010/main" val="1723984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2758697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D2ACF5C1-A06B-42C9-B352-F34FD1ED3FA9}" type="slidenum">
              <a:rPr lang="en-GB" altLang="en-US"/>
              <a:pPr>
                <a:defRPr/>
              </a:pPr>
              <a:t>‹#›</a:t>
            </a:fld>
            <a:endParaRPr lang="en-GB" altLang="en-US"/>
          </a:p>
        </p:txBody>
      </p:sp>
    </p:spTree>
    <p:extLst>
      <p:ext uri="{BB962C8B-B14F-4D97-AF65-F5344CB8AC3E}">
        <p14:creationId xmlns:p14="http://schemas.microsoft.com/office/powerpoint/2010/main" val="41103665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532C53D6-8114-410C-A61A-D17CCB448543}" type="slidenum">
              <a:rPr lang="en-GB" altLang="en-US"/>
              <a:pPr>
                <a:defRPr/>
              </a:pPr>
              <a:t>‹#›</a:t>
            </a:fld>
            <a:endParaRPr lang="en-GB" altLang="en-US"/>
          </a:p>
        </p:txBody>
      </p:sp>
    </p:spTree>
    <p:extLst>
      <p:ext uri="{BB962C8B-B14F-4D97-AF65-F5344CB8AC3E}">
        <p14:creationId xmlns:p14="http://schemas.microsoft.com/office/powerpoint/2010/main" val="18282962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4DA7AEB3-8BB6-4AE2-8CF7-157B6613E29F}" type="slidenum">
              <a:rPr lang="en-GB" altLang="en-US"/>
              <a:pPr>
                <a:defRPr/>
              </a:pPr>
              <a:t>‹#›</a:t>
            </a:fld>
            <a:endParaRPr lang="en-GB" altLang="en-US"/>
          </a:p>
        </p:txBody>
      </p:sp>
    </p:spTree>
    <p:extLst>
      <p:ext uri="{BB962C8B-B14F-4D97-AF65-F5344CB8AC3E}">
        <p14:creationId xmlns:p14="http://schemas.microsoft.com/office/powerpoint/2010/main" val="1555531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1D7C1E4D-C726-46E3-ABDD-AA1E965455A5}" type="slidenum">
              <a:rPr lang="en-GB" altLang="en-US"/>
              <a:pPr>
                <a:defRPr/>
              </a:pPr>
              <a:t>‹#›</a:t>
            </a:fld>
            <a:endParaRPr lang="en-GB" altLang="en-US"/>
          </a:p>
        </p:txBody>
      </p:sp>
    </p:spTree>
    <p:extLst>
      <p:ext uri="{BB962C8B-B14F-4D97-AF65-F5344CB8AC3E}">
        <p14:creationId xmlns:p14="http://schemas.microsoft.com/office/powerpoint/2010/main" val="4040563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Slide Number Placeholder 5"/>
          <p:cNvSpPr>
            <a:spLocks noGrp="1" noChangeArrowheads="1"/>
          </p:cNvSpPr>
          <p:nvPr>
            <p:ph type="sldNum" sz="quarter" idx="10"/>
          </p:nvPr>
        </p:nvSpPr>
        <p:spPr>
          <a:ln/>
        </p:spPr>
        <p:txBody>
          <a:bodyPr/>
          <a:lstStyle>
            <a:lvl1pPr>
              <a:defRPr/>
            </a:lvl1pPr>
          </a:lstStyle>
          <a:p>
            <a:pPr>
              <a:defRPr/>
            </a:pPr>
            <a:fld id="{473E7167-C317-4B85-A0C6-2D1B655031FC}" type="slidenum">
              <a:rPr lang="en-GB" altLang="en-US"/>
              <a:pPr>
                <a:defRPr/>
              </a:pPr>
              <a:t>‹#›</a:t>
            </a:fld>
            <a:endParaRPr lang="en-GB" altLang="en-US"/>
          </a:p>
        </p:txBody>
      </p:sp>
    </p:spTree>
    <p:extLst>
      <p:ext uri="{BB962C8B-B14F-4D97-AF65-F5344CB8AC3E}">
        <p14:creationId xmlns:p14="http://schemas.microsoft.com/office/powerpoint/2010/main" val="876710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149781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pic>
        <p:nvPicPr>
          <p:cNvPr id="15" name="Picture 14"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8" name="Rectangle 7"/>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8801977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fld id="{6842DBCB-5B90-404D-B900-050ED4DE61EB}" type="slidenum">
              <a:rPr lang="en-GB" altLang="en-US"/>
              <a:pPr>
                <a:defRPr/>
              </a:pPr>
              <a:t>‹#›</a:t>
            </a:fld>
            <a:endParaRPr lang="en-GB" altLang="en-US"/>
          </a:p>
        </p:txBody>
      </p:sp>
    </p:spTree>
    <p:extLst>
      <p:ext uri="{BB962C8B-B14F-4D97-AF65-F5344CB8AC3E}">
        <p14:creationId xmlns:p14="http://schemas.microsoft.com/office/powerpoint/2010/main" val="366922667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62ABF77C-E09E-47D2-9B7F-78C76FCF5630}" type="slidenum">
              <a:rPr lang="en-GB" altLang="en-US"/>
              <a:pPr>
                <a:defRPr/>
              </a:pPr>
              <a:t>‹#›</a:t>
            </a:fld>
            <a:endParaRPr lang="en-GB" altLang="en-US"/>
          </a:p>
        </p:txBody>
      </p:sp>
    </p:spTree>
    <p:extLst>
      <p:ext uri="{BB962C8B-B14F-4D97-AF65-F5344CB8AC3E}">
        <p14:creationId xmlns:p14="http://schemas.microsoft.com/office/powerpoint/2010/main" val="35093855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9BDD667D-7C2C-4550-9AAD-74D523D0E427}" type="slidenum">
              <a:rPr lang="en-GB" altLang="en-US"/>
              <a:pPr>
                <a:defRPr/>
              </a:pPr>
              <a:t>‹#›</a:t>
            </a:fld>
            <a:endParaRPr lang="en-GB" altLang="en-US"/>
          </a:p>
        </p:txBody>
      </p:sp>
    </p:spTree>
    <p:extLst>
      <p:ext uri="{BB962C8B-B14F-4D97-AF65-F5344CB8AC3E}">
        <p14:creationId xmlns:p14="http://schemas.microsoft.com/office/powerpoint/2010/main" val="266659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6E842105-4BEB-46B6-9320-127235945A1E}" type="slidenum">
              <a:rPr lang="en-GB" altLang="en-US"/>
              <a:pPr>
                <a:defRPr/>
              </a:pPr>
              <a:t>‹#›</a:t>
            </a:fld>
            <a:endParaRPr lang="en-GB" altLang="en-US"/>
          </a:p>
        </p:txBody>
      </p:sp>
    </p:spTree>
    <p:extLst>
      <p:ext uri="{BB962C8B-B14F-4D97-AF65-F5344CB8AC3E}">
        <p14:creationId xmlns:p14="http://schemas.microsoft.com/office/powerpoint/2010/main" val="20342209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30DC5330-3C24-49F5-AFAA-9B80EBE4E47B}" type="slidenum">
              <a:rPr lang="en-GB" altLang="en-US"/>
              <a:pPr>
                <a:defRPr/>
              </a:pPr>
              <a:t>‹#›</a:t>
            </a:fld>
            <a:endParaRPr lang="en-GB" altLang="en-US"/>
          </a:p>
        </p:txBody>
      </p:sp>
    </p:spTree>
    <p:extLst>
      <p:ext uri="{BB962C8B-B14F-4D97-AF65-F5344CB8AC3E}">
        <p14:creationId xmlns:p14="http://schemas.microsoft.com/office/powerpoint/2010/main" val="17028501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41273442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D2ACF5C1-A06B-42C9-B352-F34FD1ED3FA9}" type="slidenum">
              <a:rPr lang="en-GB" altLang="en-US"/>
              <a:pPr>
                <a:defRPr/>
              </a:pPr>
              <a:t>‹#›</a:t>
            </a:fld>
            <a:endParaRPr lang="en-GB" altLang="en-US"/>
          </a:p>
        </p:txBody>
      </p:sp>
    </p:spTree>
    <p:extLst>
      <p:ext uri="{BB962C8B-B14F-4D97-AF65-F5344CB8AC3E}">
        <p14:creationId xmlns:p14="http://schemas.microsoft.com/office/powerpoint/2010/main" val="349463944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532C53D6-8114-410C-A61A-D17CCB448543}" type="slidenum">
              <a:rPr lang="en-GB" altLang="en-US"/>
              <a:pPr>
                <a:defRPr/>
              </a:pPr>
              <a:t>‹#›</a:t>
            </a:fld>
            <a:endParaRPr lang="en-GB" altLang="en-US"/>
          </a:p>
        </p:txBody>
      </p:sp>
    </p:spTree>
    <p:extLst>
      <p:ext uri="{BB962C8B-B14F-4D97-AF65-F5344CB8AC3E}">
        <p14:creationId xmlns:p14="http://schemas.microsoft.com/office/powerpoint/2010/main" val="364220916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4DA7AEB3-8BB6-4AE2-8CF7-157B6613E29F}" type="slidenum">
              <a:rPr lang="en-GB" altLang="en-US"/>
              <a:pPr>
                <a:defRPr/>
              </a:pPr>
              <a:t>‹#›</a:t>
            </a:fld>
            <a:endParaRPr lang="en-GB" altLang="en-US"/>
          </a:p>
        </p:txBody>
      </p:sp>
    </p:spTree>
    <p:extLst>
      <p:ext uri="{BB962C8B-B14F-4D97-AF65-F5344CB8AC3E}">
        <p14:creationId xmlns:p14="http://schemas.microsoft.com/office/powerpoint/2010/main" val="3957864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1D7C1E4D-C726-46E3-ABDD-AA1E965455A5}" type="slidenum">
              <a:rPr lang="en-GB" altLang="en-US"/>
              <a:pPr>
                <a:defRPr/>
              </a:pPr>
              <a:t>‹#›</a:t>
            </a:fld>
            <a:endParaRPr lang="en-GB" altLang="en-US"/>
          </a:p>
        </p:txBody>
      </p:sp>
    </p:spTree>
    <p:extLst>
      <p:ext uri="{BB962C8B-B14F-4D97-AF65-F5344CB8AC3E}">
        <p14:creationId xmlns:p14="http://schemas.microsoft.com/office/powerpoint/2010/main" val="3586512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567349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Slide Number Placeholder 5"/>
          <p:cNvSpPr>
            <a:spLocks noGrp="1" noChangeArrowheads="1"/>
          </p:cNvSpPr>
          <p:nvPr>
            <p:ph type="sldNum" sz="quarter" idx="10"/>
          </p:nvPr>
        </p:nvSpPr>
        <p:spPr>
          <a:ln/>
        </p:spPr>
        <p:txBody>
          <a:bodyPr/>
          <a:lstStyle>
            <a:lvl1pPr>
              <a:defRPr/>
            </a:lvl1pPr>
          </a:lstStyle>
          <a:p>
            <a:pPr>
              <a:defRPr/>
            </a:pPr>
            <a:fld id="{473E7167-C317-4B85-A0C6-2D1B655031FC}" type="slidenum">
              <a:rPr lang="en-GB" altLang="en-US"/>
              <a:pPr>
                <a:defRPr/>
              </a:pPr>
              <a:t>‹#›</a:t>
            </a:fld>
            <a:endParaRPr lang="en-GB" altLang="en-US"/>
          </a:p>
        </p:txBody>
      </p:sp>
    </p:spTree>
    <p:extLst>
      <p:ext uri="{BB962C8B-B14F-4D97-AF65-F5344CB8AC3E}">
        <p14:creationId xmlns:p14="http://schemas.microsoft.com/office/powerpoint/2010/main" val="30776145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2781027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fld id="{6842DBCB-5B90-404D-B900-050ED4DE61EB}" type="slidenum">
              <a:rPr lang="en-GB" altLang="en-US"/>
              <a:pPr>
                <a:defRPr/>
              </a:pPr>
              <a:t>‹#›</a:t>
            </a:fld>
            <a:endParaRPr lang="en-GB" altLang="en-US"/>
          </a:p>
        </p:txBody>
      </p:sp>
    </p:spTree>
    <p:extLst>
      <p:ext uri="{BB962C8B-B14F-4D97-AF65-F5344CB8AC3E}">
        <p14:creationId xmlns:p14="http://schemas.microsoft.com/office/powerpoint/2010/main" val="91820368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62ABF77C-E09E-47D2-9B7F-78C76FCF5630}" type="slidenum">
              <a:rPr lang="en-GB" altLang="en-US"/>
              <a:pPr>
                <a:defRPr/>
              </a:pPr>
              <a:t>‹#›</a:t>
            </a:fld>
            <a:endParaRPr lang="en-GB" altLang="en-US"/>
          </a:p>
        </p:txBody>
      </p:sp>
    </p:spTree>
    <p:extLst>
      <p:ext uri="{BB962C8B-B14F-4D97-AF65-F5344CB8AC3E}">
        <p14:creationId xmlns:p14="http://schemas.microsoft.com/office/powerpoint/2010/main" val="37882823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9BDD667D-7C2C-4550-9AAD-74D523D0E427}" type="slidenum">
              <a:rPr lang="en-GB" altLang="en-US"/>
              <a:pPr>
                <a:defRPr/>
              </a:pPr>
              <a:t>‹#›</a:t>
            </a:fld>
            <a:endParaRPr lang="en-GB" altLang="en-US"/>
          </a:p>
        </p:txBody>
      </p:sp>
    </p:spTree>
    <p:extLst>
      <p:ext uri="{BB962C8B-B14F-4D97-AF65-F5344CB8AC3E}">
        <p14:creationId xmlns:p14="http://schemas.microsoft.com/office/powerpoint/2010/main" val="2599840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6E842105-4BEB-46B6-9320-127235945A1E}" type="slidenum">
              <a:rPr lang="en-GB" altLang="en-US"/>
              <a:pPr>
                <a:defRPr/>
              </a:pPr>
              <a:t>‹#›</a:t>
            </a:fld>
            <a:endParaRPr lang="en-GB" altLang="en-US"/>
          </a:p>
        </p:txBody>
      </p:sp>
    </p:spTree>
    <p:extLst>
      <p:ext uri="{BB962C8B-B14F-4D97-AF65-F5344CB8AC3E}">
        <p14:creationId xmlns:p14="http://schemas.microsoft.com/office/powerpoint/2010/main" val="34821475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30DC5330-3C24-49F5-AFAA-9B80EBE4E47B}" type="slidenum">
              <a:rPr lang="en-GB" altLang="en-US"/>
              <a:pPr>
                <a:defRPr/>
              </a:pPr>
              <a:t>‹#›</a:t>
            </a:fld>
            <a:endParaRPr lang="en-GB" altLang="en-US"/>
          </a:p>
        </p:txBody>
      </p:sp>
    </p:spTree>
    <p:extLst>
      <p:ext uri="{BB962C8B-B14F-4D97-AF65-F5344CB8AC3E}">
        <p14:creationId xmlns:p14="http://schemas.microsoft.com/office/powerpoint/2010/main" val="42419418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165153817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Main Title Slide">
    <p:spTree>
      <p:nvGrpSpPr>
        <p:cNvPr id="1" name=""/>
        <p:cNvGrpSpPr/>
        <p:nvPr/>
      </p:nvGrpSpPr>
      <p:grpSpPr>
        <a:xfrm>
          <a:off x="0" y="0"/>
          <a:ext cx="0" cy="0"/>
          <a:chOff x="0" y="0"/>
          <a:chExt cx="0" cy="0"/>
        </a:xfrm>
      </p:grpSpPr>
      <p:sp>
        <p:nvSpPr>
          <p:cNvPr id="11" name="Rectangle 10"/>
          <p:cNvSpPr/>
          <p:nvPr/>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FFFF"/>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FFFF"/>
              </a:solidFill>
            </a:endParaRPr>
          </a:p>
        </p:txBody>
      </p:sp>
      <p:pic>
        <p:nvPicPr>
          <p:cNvPr id="27" name="Picture 3" descr="Elsevier_W_Research_Information_1b_aw.eps"/>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smtClean="0"/>
              <a:t>Click to add author’s name and job title</a:t>
            </a:r>
            <a:endParaRPr lang="en-GB" dirty="0"/>
          </a:p>
        </p:txBody>
      </p:sp>
      <p:sp>
        <p:nvSpPr>
          <p:cNvPr id="13" name="Rectangle 12"/>
          <p:cNvSpPr/>
          <p:nvPr/>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2" name="Rectangle 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pic>
        <p:nvPicPr>
          <p:cNvPr id="17"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smtClean="0"/>
              <a:t>Click to add date</a:t>
            </a:r>
          </a:p>
        </p:txBody>
      </p:sp>
      <p:sp>
        <p:nvSpPr>
          <p:cNvPr id="19" name="Rectangle 18"/>
          <p:cNvSpPr/>
          <p:nvPr userDrawn="1"/>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FFFF"/>
              </a:solidFill>
            </a:endParaRPr>
          </a:p>
        </p:txBody>
      </p:sp>
      <p:pic>
        <p:nvPicPr>
          <p:cNvPr id="20" name="Picture 1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21" name="Picture 2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22" name="Rectangle 21"/>
          <p:cNvSpPr/>
          <p:nvPr userDrawn="1"/>
        </p:nvSpPr>
        <p:spPr>
          <a:xfrm>
            <a:off x="6842216" y="1086143"/>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FFFF"/>
              </a:solidFill>
            </a:endParaRPr>
          </a:p>
        </p:txBody>
      </p:sp>
      <p:pic>
        <p:nvPicPr>
          <p:cNvPr id="23" name="Picture 3" descr="Elsevier_W_Research_Information_1b_aw.eps"/>
          <p:cNvPicPr>
            <a:picLocks/>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userDrawn="1"/>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pic>
        <p:nvPicPr>
          <p:cNvPr id="25" name="Picture 2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28" name="Rectangle 27"/>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pic>
        <p:nvPicPr>
          <p:cNvPr id="3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7522" y="6369596"/>
            <a:ext cx="2472377" cy="309822"/>
          </a:xfrm>
          <a:prstGeom prst="rect">
            <a:avLst/>
          </a:prstGeom>
        </p:spPr>
      </p:pic>
    </p:spTree>
    <p:extLst>
      <p:ext uri="{BB962C8B-B14F-4D97-AF65-F5344CB8AC3E}">
        <p14:creationId xmlns:p14="http://schemas.microsoft.com/office/powerpoint/2010/main" val="204349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auto">
          <a:xfrm>
            <a:off x="0" y="4876800"/>
            <a:ext cx="914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altLang="zh-CN">
              <a:solidFill>
                <a:srgbClr val="000000"/>
              </a:solidFill>
              <a:ea typeface="宋体" pitchFamily="2" charset="-122"/>
            </a:endParaRPr>
          </a:p>
        </p:txBody>
      </p:sp>
      <p:pic>
        <p:nvPicPr>
          <p:cNvPr id="5" name="Picture 1027" descr="binarybg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028"/>
          <p:cNvSpPr>
            <a:spLocks noChangeShapeType="1"/>
          </p:cNvSpPr>
          <p:nvPr/>
        </p:nvSpPr>
        <p:spPr bwMode="auto">
          <a:xfrm>
            <a:off x="0" y="4889500"/>
            <a:ext cx="9144000" cy="0"/>
          </a:xfrm>
          <a:prstGeom prst="line">
            <a:avLst/>
          </a:prstGeom>
          <a:noFill/>
          <a:ln w="152400">
            <a:solidFill>
              <a:srgbClr val="B2B2B4"/>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0"/>
              </a:spcBef>
              <a:spcAft>
                <a:spcPct val="0"/>
              </a:spcAft>
            </a:pPr>
            <a:endParaRPr lang="zh-CN" altLang="en-US">
              <a:solidFill>
                <a:srgbClr val="000000"/>
              </a:solidFill>
              <a:latin typeface="Arial" pitchFamily="34" charset="0"/>
              <a:ea typeface="宋体" pitchFamily="2" charset="-122"/>
            </a:endParaRPr>
          </a:p>
        </p:txBody>
      </p:sp>
      <p:pic>
        <p:nvPicPr>
          <p:cNvPr id="7"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275" y="5257800"/>
            <a:ext cx="1177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4" name="Rectangle 1030"/>
          <p:cNvSpPr>
            <a:spLocks noGrp="1" noChangeArrowheads="1"/>
          </p:cNvSpPr>
          <p:nvPr>
            <p:ph type="ctrTitle"/>
          </p:nvPr>
        </p:nvSpPr>
        <p:spPr>
          <a:xfrm>
            <a:off x="685800" y="1524000"/>
            <a:ext cx="7772400" cy="990600"/>
          </a:xfrm>
          <a:effectLst/>
        </p:spPr>
        <p:txBody>
          <a:bodyPr/>
          <a:lstStyle>
            <a:lvl1pPr algn="ctr">
              <a:defRPr sz="4600">
                <a:latin typeface="Calibri" pitchFamily="34" charset="0"/>
              </a:defRPr>
            </a:lvl1pPr>
          </a:lstStyle>
          <a:p>
            <a:r>
              <a:rPr lang="en-GB" dirty="0"/>
              <a:t>Click to edit Master title style</a:t>
            </a:r>
          </a:p>
        </p:txBody>
      </p:sp>
      <p:sp>
        <p:nvSpPr>
          <p:cNvPr id="299015" name="Rectangle 1031"/>
          <p:cNvSpPr>
            <a:spLocks noGrp="1" noChangeArrowheads="1"/>
          </p:cNvSpPr>
          <p:nvPr>
            <p:ph type="subTitle" idx="1"/>
          </p:nvPr>
        </p:nvSpPr>
        <p:spPr>
          <a:xfrm>
            <a:off x="1371600" y="2438400"/>
            <a:ext cx="6400800" cy="685800"/>
          </a:xfrm>
          <a:effectLst/>
        </p:spPr>
        <p:txBody>
          <a:bodyPr/>
          <a:lstStyle>
            <a:lvl1pPr marL="0" indent="0" algn="ctr">
              <a:buFont typeface="Wingdings" pitchFamily="2" charset="2"/>
              <a:buNone/>
              <a:defRPr b="0">
                <a:solidFill>
                  <a:schemeClr val="bg1"/>
                </a:solidFill>
                <a:latin typeface="Calibri" pitchFamily="34" charset="0"/>
              </a:defRPr>
            </a:lvl1pPr>
          </a:lstStyle>
          <a:p>
            <a:r>
              <a:rPr lang="en-GB" dirty="0"/>
              <a:t>Click to edit Master subtitle style</a:t>
            </a:r>
          </a:p>
        </p:txBody>
      </p:sp>
    </p:spTree>
    <p:extLst>
      <p:ext uri="{BB962C8B-B14F-4D97-AF65-F5344CB8AC3E}">
        <p14:creationId xmlns:p14="http://schemas.microsoft.com/office/powerpoint/2010/main" val="210823485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11" name="Rectangle 10"/>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567349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407892980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424396959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533400" y="1295400"/>
            <a:ext cx="35814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67200" y="1295400"/>
            <a:ext cx="35814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56063271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207753729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301498885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4133236360"/>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254836380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248472837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33242865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304800"/>
            <a:ext cx="2133600" cy="5715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3400" y="304800"/>
            <a:ext cx="6248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98422809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33129"/>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smtClean="0"/>
              <a:t>Subtitle of Presentation</a:t>
            </a:r>
            <a:endParaRPr lang="en-US" dirty="0"/>
          </a:p>
        </p:txBody>
      </p:sp>
    </p:spTree>
    <p:extLst>
      <p:ext uri="{BB962C8B-B14F-4D97-AF65-F5344CB8AC3E}">
        <p14:creationId xmlns:p14="http://schemas.microsoft.com/office/powerpoint/2010/main" val="16361933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33400" y="1295400"/>
            <a:ext cx="3581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67200" y="1295400"/>
            <a:ext cx="3581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340784436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533400" y="1295400"/>
            <a:ext cx="7315200" cy="4724400"/>
          </a:xfrm>
        </p:spPr>
        <p:txBody>
          <a:bodyPr/>
          <a:lstStyle/>
          <a:p>
            <a:pPr lvl="0"/>
            <a:endParaRPr lang="en-GB" noProof="0" smtClean="0"/>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391818881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68641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a:prstGeom prst="rect">
            <a:avLst/>
          </a:prstGeom>
        </p:spPr>
        <p:txBody>
          <a:bodyPr/>
          <a:lstStyle/>
          <a:p>
            <a:r>
              <a:rPr lang="en-US" smtClean="0"/>
              <a:t>Click to edit Master title style</a:t>
            </a:r>
            <a:endParaRPr lang="en-US" dirty="0"/>
          </a:p>
        </p:txBody>
      </p:sp>
      <p:sp>
        <p:nvSpPr>
          <p:cNvPr id="2" name="Rectangle 1"/>
          <p:cNvSpPr/>
          <p:nvPr userDrawn="1"/>
        </p:nvSpPr>
        <p:spPr>
          <a:xfrm>
            <a:off x="7441060" y="43218"/>
            <a:ext cx="1066800" cy="304800"/>
          </a:xfrm>
          <a:prstGeom prst="rect">
            <a:avLst/>
          </a:prstGeom>
          <a:solidFill>
            <a:schemeClr val="tx2"/>
          </a:solid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fontAlgn="base">
              <a:spcBef>
                <a:spcPct val="0"/>
              </a:spcBef>
              <a:spcAft>
                <a:spcPct val="0"/>
              </a:spcAft>
            </a:pPr>
            <a:endParaRPr lang="en-US">
              <a:solidFill>
                <a:srgbClr val="53565A"/>
              </a:solidFill>
            </a:endParaRPr>
          </a:p>
        </p:txBody>
      </p:sp>
    </p:spTree>
    <p:extLst>
      <p:ext uri="{BB962C8B-B14F-4D97-AF65-F5344CB8AC3E}">
        <p14:creationId xmlns:p14="http://schemas.microsoft.com/office/powerpoint/2010/main" val="1708624507"/>
      </p:ext>
    </p:extLst>
  </p:cSld>
  <p:clrMapOvr>
    <a:masterClrMapping/>
  </p:clrMapOvr>
  <p:timing>
    <p:tnLst>
      <p:par>
        <p:cTn id="1" dur="indefinite" restart="never" nodeType="tmRoot"/>
      </p:par>
    </p:tnLst>
  </p:timing>
  <p:hf hdr="0" ftr="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over Option 1">
    <p:spTree>
      <p:nvGrpSpPr>
        <p:cNvPr id="1" name=""/>
        <p:cNvGrpSpPr/>
        <p:nvPr/>
      </p:nvGrpSpPr>
      <p:grpSpPr>
        <a:xfrm>
          <a:off x="0" y="0"/>
          <a:ext cx="0" cy="0"/>
          <a:chOff x="0" y="0"/>
          <a:chExt cx="0" cy="0"/>
        </a:xfrm>
      </p:grpSpPr>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2528406675"/>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241071" y="489073"/>
            <a:ext cx="8238319" cy="41864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76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202"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457200" y="1241721"/>
            <a:ext cx="8238318" cy="350591"/>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7"/>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1"/>
            <a:ext cx="8238318" cy="357432"/>
          </a:xfrm>
        </p:spPr>
        <p:txBody>
          <a:bodyPr>
            <a:normAutofit/>
          </a:bodyPr>
          <a:lstStyle>
            <a:lvl1pPr marL="0" indent="0">
              <a:buNone/>
              <a:defRPr sz="1300">
                <a:solidFill>
                  <a:srgbClr val="53565A"/>
                </a:solidFill>
              </a:defRPr>
            </a:lvl1pPr>
          </a:lstStyle>
          <a:p>
            <a:pPr lvl="0"/>
            <a:r>
              <a:rPr lang="en-US" dirty="0" smtClean="0"/>
              <a:t>Click to edit text</a:t>
            </a:r>
            <a:endParaRPr lang="en-US" dirty="0"/>
          </a:p>
        </p:txBody>
      </p:sp>
      <p:sp>
        <p:nvSpPr>
          <p:cNvPr id="10" name="Content Placeholder 1"/>
          <p:cNvSpPr>
            <a:spLocks noGrp="1"/>
          </p:cNvSpPr>
          <p:nvPr>
            <p:ph idx="17"/>
          </p:nvPr>
        </p:nvSpPr>
        <p:spPr>
          <a:xfrm>
            <a:off x="393031"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27680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7379209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714261"/>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714261"/>
          </a:xfrm>
        </p:spPr>
        <p:txBody>
          <a:bodyPr/>
          <a:lstStyle/>
          <a:p>
            <a:endParaRPr lang="en-US" dirty="0"/>
          </a:p>
        </p:txBody>
      </p:sp>
      <p:sp>
        <p:nvSpPr>
          <p:cNvPr id="21" name="Content Placeholder 8"/>
          <p:cNvSpPr>
            <a:spLocks noGrp="1"/>
          </p:cNvSpPr>
          <p:nvPr>
            <p:ph idx="15"/>
          </p:nvPr>
        </p:nvSpPr>
        <p:spPr>
          <a:xfrm>
            <a:off x="6128074" y="3688074"/>
            <a:ext cx="2570262" cy="2714261"/>
          </a:xfrm>
        </p:spPr>
        <p:txBody>
          <a:bodyPr/>
          <a:lstStyle/>
          <a:p>
            <a:endParaRPr lang="en-US" dirty="0"/>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35244027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2932777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theme" Target="../theme/theme10.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image" Target="../media/image2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1.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0.jpe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1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2.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13.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2.jpe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2.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6.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5" Type="http://schemas.openxmlformats.org/officeDocument/2006/relationships/image" Target="../media/image10.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image" Target="../media/image10.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theme" Target="../theme/theme9.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93417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73" r:id="rId4"/>
    <p:sldLayoutId id="2147483661" r:id="rId5"/>
    <p:sldLayoutId id="2147483679" r:id="rId6"/>
    <p:sldLayoutId id="2147483662" r:id="rId7"/>
    <p:sldLayoutId id="2147483680" r:id="rId8"/>
    <p:sldLayoutId id="2147483663" r:id="rId9"/>
    <p:sldLayoutId id="2147483676" r:id="rId10"/>
    <p:sldLayoutId id="2147483671" r:id="rId11"/>
    <p:sldLayoutId id="2147483677" r:id="rId12"/>
    <p:sldLayoutId id="2147483664" r:id="rId13"/>
    <p:sldLayoutId id="2147483678" r:id="rId14"/>
    <p:sldLayoutId id="2147483650" r:id="rId15"/>
    <p:sldLayoutId id="2147483674" r:id="rId16"/>
    <p:sldLayoutId id="2147483651" r:id="rId17"/>
    <p:sldLayoutId id="2147483675" r:id="rId18"/>
    <p:sldLayoutId id="2147483691" r:id="rId19"/>
  </p:sldLayoutIdLst>
  <p:txStyles>
    <p:titleStyle>
      <a:lvl1pPr algn="ctr" defTabSz="457200" rtl="0" eaLnBrk="1" latinLnBrk="0" hangingPunct="1">
        <a:spcBef>
          <a:spcPct val="0"/>
        </a:spcBef>
        <a:buNone/>
        <a:defRPr sz="4400" kern="1200">
          <a:solidFill>
            <a:schemeClr val="accent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4016" y="920300"/>
            <a:ext cx="7453992" cy="41864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7" name="Picture 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56" y="0"/>
            <a:ext cx="9143244" cy="347443"/>
          </a:xfrm>
          <a:prstGeom prst="rect">
            <a:avLst/>
          </a:prstGeom>
        </p:spPr>
      </p:pic>
      <p:sp>
        <p:nvSpPr>
          <p:cNvPr id="9" name="Text Placeholder 8"/>
          <p:cNvSpPr>
            <a:spLocks noGrp="1"/>
          </p:cNvSpPr>
          <p:nvPr>
            <p:ph type="body" idx="1"/>
          </p:nvPr>
        </p:nvSpPr>
        <p:spPr>
          <a:xfrm>
            <a:off x="1094016" y="1776639"/>
            <a:ext cx="7453992"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3393588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7" r:id="rId20"/>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14"/>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19651549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24"/>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161760983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81" r:id="rId6"/>
    <p:sldLayoutId id="2147483683" r:id="rId7"/>
    <p:sldLayoutId id="2147483684" r:id="rId8"/>
    <p:sldLayoutId id="2147483685" r:id="rId9"/>
    <p:sldLayoutId id="2147483686" r:id="rId10"/>
    <p:sldLayoutId id="2147483688" r:id="rId11"/>
    <p:sldLayoutId id="2147483689" r:id="rId12"/>
    <p:sldLayoutId id="2147483690" r:id="rId13"/>
    <p:sldLayoutId id="2147483750" r:id="rId14"/>
    <p:sldLayoutId id="2147483757" r:id="rId15"/>
    <p:sldLayoutId id="2147483761" r:id="rId16"/>
    <p:sldLayoutId id="2147483762" r:id="rId17"/>
    <p:sldLayoutId id="2147483772" r:id="rId18"/>
    <p:sldLayoutId id="2147483818" r:id="rId19"/>
    <p:sldLayoutId id="2147483819" r:id="rId20"/>
    <p:sldLayoutId id="2147483820" r:id="rId21"/>
    <p:sldLayoutId id="2147483821" r:id="rId22"/>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8" name="Picture 12" descr="EL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7188" y="5857875"/>
            <a:ext cx="666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SD_Bottom righ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7850" y="4090988"/>
            <a:ext cx="34861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
        <p:nvSpPr>
          <p:cNvPr id="1032" name="Slide Number Placeholder 5"/>
          <p:cNvSpPr>
            <a:spLocks noGrp="1" noChangeArrowheads="1"/>
          </p:cNvSpPr>
          <p:nvPr>
            <p:ph type="sldNum" sz="quarter" idx="4"/>
          </p:nvPr>
        </p:nvSpPr>
        <p:spPr bwMode="auto">
          <a:xfrm>
            <a:off x="1285875" y="6215063"/>
            <a:ext cx="419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b="1">
                <a:solidFill>
                  <a:srgbClr val="262626"/>
                </a:solidFill>
              </a:defRPr>
            </a:lvl1pPr>
          </a:lstStyle>
          <a:p>
            <a:pPr defTabSz="914400" fontAlgn="base">
              <a:spcBef>
                <a:spcPct val="0"/>
              </a:spcBef>
              <a:spcAft>
                <a:spcPct val="0"/>
              </a:spcAft>
              <a:defRPr/>
            </a:pPr>
            <a:fld id="{892CCE73-2B0D-4E91-89DB-D00A55843958}" type="slidenum">
              <a:rPr lang="en-GB" altLang="en-US">
                <a:ea typeface="宋体" pitchFamily="2" charset="-122"/>
              </a:rPr>
              <a:pPr defTabSz="914400" fontAlgn="base">
                <a:spcBef>
                  <a:spcPct val="0"/>
                </a:spcBef>
                <a:spcAft>
                  <a:spcPct val="0"/>
                </a:spcAft>
                <a:defRPr/>
              </a:pPr>
              <a:t>‹#›</a:t>
            </a:fld>
            <a:endParaRPr lang="en-GB" altLang="en-US">
              <a:ea typeface="宋体" pitchFamily="2" charset="-122"/>
            </a:endParaRPr>
          </a:p>
        </p:txBody>
      </p:sp>
      <p:pic>
        <p:nvPicPr>
          <p:cNvPr id="6" name="图片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32240" y="404664"/>
            <a:ext cx="2087884" cy="286513"/>
          </a:xfrm>
          <a:prstGeom prst="rect">
            <a:avLst/>
          </a:prstGeom>
        </p:spPr>
      </p:pic>
    </p:spTree>
    <p:extLst>
      <p:ext uri="{BB962C8B-B14F-4D97-AF65-F5344CB8AC3E}">
        <p14:creationId xmlns:p14="http://schemas.microsoft.com/office/powerpoint/2010/main" val="303411040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8" name="Picture 12" descr="EL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7188" y="5857875"/>
            <a:ext cx="666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SD_Bottom righ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7850" y="4090988"/>
            <a:ext cx="34861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
        <p:nvSpPr>
          <p:cNvPr id="1032" name="Slide Number Placeholder 5"/>
          <p:cNvSpPr>
            <a:spLocks noGrp="1" noChangeArrowheads="1"/>
          </p:cNvSpPr>
          <p:nvPr>
            <p:ph type="sldNum" sz="quarter" idx="4"/>
          </p:nvPr>
        </p:nvSpPr>
        <p:spPr bwMode="auto">
          <a:xfrm>
            <a:off x="1285875" y="6215063"/>
            <a:ext cx="419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b="1">
                <a:solidFill>
                  <a:srgbClr val="262626"/>
                </a:solidFill>
              </a:defRPr>
            </a:lvl1pPr>
          </a:lstStyle>
          <a:p>
            <a:pPr defTabSz="914400" fontAlgn="base">
              <a:spcBef>
                <a:spcPct val="0"/>
              </a:spcBef>
              <a:spcAft>
                <a:spcPct val="0"/>
              </a:spcAft>
              <a:defRPr/>
            </a:pPr>
            <a:fld id="{892CCE73-2B0D-4E91-89DB-D00A55843958}" type="slidenum">
              <a:rPr lang="en-GB" altLang="en-US">
                <a:ea typeface="宋体" pitchFamily="2" charset="-122"/>
              </a:rPr>
              <a:pPr defTabSz="914400" fontAlgn="base">
                <a:spcBef>
                  <a:spcPct val="0"/>
                </a:spcBef>
                <a:spcAft>
                  <a:spcPct val="0"/>
                </a:spcAft>
                <a:defRPr/>
              </a:pPr>
              <a:t>‹#›</a:t>
            </a:fld>
            <a:endParaRPr lang="en-GB" altLang="en-US">
              <a:ea typeface="宋体" pitchFamily="2" charset="-122"/>
            </a:endParaRPr>
          </a:p>
        </p:txBody>
      </p:sp>
      <p:pic>
        <p:nvPicPr>
          <p:cNvPr id="6" name="图片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32240" y="404664"/>
            <a:ext cx="2087884" cy="286513"/>
          </a:xfrm>
          <a:prstGeom prst="rect">
            <a:avLst/>
          </a:prstGeom>
        </p:spPr>
      </p:pic>
    </p:spTree>
    <p:extLst>
      <p:ext uri="{BB962C8B-B14F-4D97-AF65-F5344CB8AC3E}">
        <p14:creationId xmlns:p14="http://schemas.microsoft.com/office/powerpoint/2010/main" val="15216411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9" name="Picture 6" descr="SD_Bottom righ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7850" y="4090988"/>
            <a:ext cx="34861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
        <p:nvSpPr>
          <p:cNvPr id="1032" name="Slide Number Placeholder 5"/>
          <p:cNvSpPr>
            <a:spLocks noGrp="1" noChangeArrowheads="1"/>
          </p:cNvSpPr>
          <p:nvPr>
            <p:ph type="sldNum" sz="quarter" idx="4"/>
          </p:nvPr>
        </p:nvSpPr>
        <p:spPr bwMode="auto">
          <a:xfrm>
            <a:off x="1285875" y="6215063"/>
            <a:ext cx="419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b="1">
                <a:solidFill>
                  <a:srgbClr val="262626"/>
                </a:solidFill>
              </a:defRPr>
            </a:lvl1pPr>
          </a:lstStyle>
          <a:p>
            <a:pPr defTabSz="914400" fontAlgn="base">
              <a:spcBef>
                <a:spcPct val="0"/>
              </a:spcBef>
              <a:spcAft>
                <a:spcPct val="0"/>
              </a:spcAft>
              <a:defRPr/>
            </a:pPr>
            <a:fld id="{892CCE73-2B0D-4E91-89DB-D00A55843958}" type="slidenum">
              <a:rPr lang="en-GB" altLang="en-US">
                <a:ea typeface="宋体" pitchFamily="2" charset="-122"/>
              </a:rPr>
              <a:pPr defTabSz="914400" fontAlgn="base">
                <a:spcBef>
                  <a:spcPct val="0"/>
                </a:spcBef>
                <a:spcAft>
                  <a:spcPct val="0"/>
                </a:spcAft>
                <a:defRPr/>
              </a:pPr>
              <a:t>‹#›</a:t>
            </a:fld>
            <a:endParaRPr lang="en-GB" altLang="en-US">
              <a:ea typeface="宋体" pitchFamily="2" charset="-122"/>
            </a:endParaRPr>
          </a:p>
        </p:txBody>
      </p:sp>
    </p:spTree>
    <p:extLst>
      <p:ext uri="{BB962C8B-B14F-4D97-AF65-F5344CB8AC3E}">
        <p14:creationId xmlns:p14="http://schemas.microsoft.com/office/powerpoint/2010/main" val="91237588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9218"/>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altLang="zh-CN">
              <a:solidFill>
                <a:srgbClr val="FFFFFF"/>
              </a:solidFill>
              <a:latin typeface="Times" pitchFamily="2" charset="0"/>
              <a:ea typeface="宋体" pitchFamily="2" charset="-122"/>
            </a:endParaRPr>
          </a:p>
        </p:txBody>
      </p:sp>
      <p:sp>
        <p:nvSpPr>
          <p:cNvPr id="4099" name="Rectangle 3"/>
          <p:cNvSpPr>
            <a:spLocks noChangeArrowheads="1"/>
          </p:cNvSpPr>
          <p:nvPr/>
        </p:nvSpPr>
        <p:spPr bwMode="auto">
          <a:xfrm>
            <a:off x="152400" y="457200"/>
            <a:ext cx="8991600" cy="609600"/>
          </a:xfrm>
          <a:prstGeom prst="rect">
            <a:avLst/>
          </a:prstGeom>
          <a:solidFill>
            <a:srgbClr val="B2B2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altLang="zh-CN">
              <a:solidFill>
                <a:srgbClr val="000000"/>
              </a:solidFill>
              <a:ea typeface="宋体" pitchFamily="2" charset="-122"/>
            </a:endParaRPr>
          </a:p>
        </p:txBody>
      </p:sp>
      <p:sp>
        <p:nvSpPr>
          <p:cNvPr id="4100" name="Rectangle 4"/>
          <p:cNvSpPr>
            <a:spLocks noChangeArrowheads="1"/>
          </p:cNvSpPr>
          <p:nvPr/>
        </p:nvSpPr>
        <p:spPr bwMode="auto">
          <a:xfrm>
            <a:off x="0" y="304800"/>
            <a:ext cx="8839200" cy="6858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altLang="zh-CN">
              <a:solidFill>
                <a:srgbClr val="000000"/>
              </a:solidFill>
              <a:ea typeface="宋体" pitchFamily="2" charset="-122"/>
            </a:endParaRPr>
          </a:p>
        </p:txBody>
      </p:sp>
      <p:grpSp>
        <p:nvGrpSpPr>
          <p:cNvPr id="4101" name="Group 5"/>
          <p:cNvGrpSpPr>
            <a:grpSpLocks/>
          </p:cNvGrpSpPr>
          <p:nvPr/>
        </p:nvGrpSpPr>
        <p:grpSpPr bwMode="auto">
          <a:xfrm>
            <a:off x="0" y="6705600"/>
            <a:ext cx="8001000" cy="152400"/>
            <a:chOff x="0" y="4224"/>
            <a:chExt cx="5040" cy="96"/>
          </a:xfrm>
        </p:grpSpPr>
        <p:sp>
          <p:nvSpPr>
            <p:cNvPr id="4108" name="Rectangle 6"/>
            <p:cNvSpPr>
              <a:spLocks noChangeArrowheads="1"/>
            </p:cNvSpPr>
            <p:nvPr userDrawn="1"/>
          </p:nvSpPr>
          <p:spPr bwMode="auto">
            <a:xfrm>
              <a:off x="4272" y="4224"/>
              <a:ext cx="768" cy="96"/>
            </a:xfrm>
            <a:prstGeom prst="rect">
              <a:avLst/>
            </a:prstGeom>
            <a:solidFill>
              <a:srgbClr val="F6B2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09" name="Rectangle 7"/>
            <p:cNvSpPr>
              <a:spLocks noChangeArrowheads="1"/>
            </p:cNvSpPr>
            <p:nvPr userDrawn="1"/>
          </p:nvSpPr>
          <p:spPr bwMode="auto">
            <a:xfrm>
              <a:off x="0" y="4224"/>
              <a:ext cx="192" cy="96"/>
            </a:xfrm>
            <a:prstGeom prst="rect">
              <a:avLst/>
            </a:prstGeom>
            <a:solidFill>
              <a:srgbClr val="FF89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0" name="Rectangle 8"/>
            <p:cNvSpPr>
              <a:spLocks noChangeArrowheads="1"/>
            </p:cNvSpPr>
            <p:nvPr userDrawn="1"/>
          </p:nvSpPr>
          <p:spPr bwMode="auto">
            <a:xfrm>
              <a:off x="178" y="4224"/>
              <a:ext cx="158" cy="96"/>
            </a:xfrm>
            <a:prstGeom prst="rect">
              <a:avLst/>
            </a:prstGeom>
            <a:solidFill>
              <a:srgbClr val="D867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1" name="Rectangle 9"/>
            <p:cNvSpPr>
              <a:spLocks noChangeArrowheads="1"/>
            </p:cNvSpPr>
            <p:nvPr userDrawn="1"/>
          </p:nvSpPr>
          <p:spPr bwMode="auto">
            <a:xfrm>
              <a:off x="316" y="4224"/>
              <a:ext cx="1220" cy="96"/>
            </a:xfrm>
            <a:prstGeom prst="rect">
              <a:avLst/>
            </a:prstGeom>
            <a:solidFill>
              <a:srgbClr val="FDAA3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2" name="Rectangle 10"/>
            <p:cNvSpPr>
              <a:spLocks noChangeArrowheads="1"/>
            </p:cNvSpPr>
            <p:nvPr userDrawn="1"/>
          </p:nvSpPr>
          <p:spPr bwMode="auto">
            <a:xfrm>
              <a:off x="2304" y="4224"/>
              <a:ext cx="480" cy="96"/>
            </a:xfrm>
            <a:prstGeom prst="rect">
              <a:avLst/>
            </a:prstGeom>
            <a:solidFill>
              <a:srgbClr val="FE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3" name="Rectangle 11"/>
            <p:cNvSpPr>
              <a:spLocks noChangeArrowheads="1"/>
            </p:cNvSpPr>
            <p:nvPr userDrawn="1"/>
          </p:nvSpPr>
          <p:spPr bwMode="auto">
            <a:xfrm>
              <a:off x="2702" y="4224"/>
              <a:ext cx="1570" cy="96"/>
            </a:xfrm>
            <a:prstGeom prst="rect">
              <a:avLst/>
            </a:prstGeom>
            <a:solidFill>
              <a:srgbClr val="FD85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4" name="Rectangle 12"/>
            <p:cNvSpPr>
              <a:spLocks noChangeArrowheads="1"/>
            </p:cNvSpPr>
            <p:nvPr userDrawn="1"/>
          </p:nvSpPr>
          <p:spPr bwMode="auto">
            <a:xfrm>
              <a:off x="4272" y="4224"/>
              <a:ext cx="25" cy="96"/>
            </a:xfrm>
            <a:prstGeom prst="rect">
              <a:avLst/>
            </a:prstGeom>
            <a:solidFill>
              <a:srgbClr val="EC7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5" name="Rectangle 13"/>
            <p:cNvSpPr>
              <a:spLocks noChangeArrowheads="1"/>
            </p:cNvSpPr>
            <p:nvPr userDrawn="1"/>
          </p:nvSpPr>
          <p:spPr bwMode="auto">
            <a:xfrm>
              <a:off x="1472" y="4224"/>
              <a:ext cx="852" cy="96"/>
            </a:xfrm>
            <a:prstGeom prst="rect">
              <a:avLst/>
            </a:prstGeom>
            <a:solidFill>
              <a:srgbClr val="EC7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grpSp>
      <p:sp>
        <p:nvSpPr>
          <p:cNvPr id="4103" name="Rectangle 15"/>
          <p:cNvSpPr>
            <a:spLocks noGrp="1" noChangeArrowheads="1"/>
          </p:cNvSpPr>
          <p:nvPr>
            <p:ph type="title"/>
          </p:nvPr>
        </p:nvSpPr>
        <p:spPr bwMode="auto">
          <a:xfrm>
            <a:off x="53340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smtClean="0"/>
              <a:t>Click to edit Master title style</a:t>
            </a:r>
          </a:p>
        </p:txBody>
      </p:sp>
      <p:sp>
        <p:nvSpPr>
          <p:cNvPr id="4104" name="Rectangle 16"/>
          <p:cNvSpPr>
            <a:spLocks noGrp="1" noChangeArrowheads="1"/>
          </p:cNvSpPr>
          <p:nvPr>
            <p:ph type="body" idx="1"/>
          </p:nvPr>
        </p:nvSpPr>
        <p:spPr bwMode="auto">
          <a:xfrm>
            <a:off x="533400" y="1295400"/>
            <a:ext cx="7315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Tree>
    <p:extLst>
      <p:ext uri="{BB962C8B-B14F-4D97-AF65-F5344CB8AC3E}">
        <p14:creationId xmlns:p14="http://schemas.microsoft.com/office/powerpoint/2010/main" val="143010038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Calibri" pitchFamily="34" charset="0"/>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lr>
          <a:srgbClr val="000066"/>
        </a:buClr>
        <a:buSzPct val="70000"/>
        <a:buFont typeface="Wingdings" pitchFamily="2" charset="2"/>
        <a:buChar char="§"/>
        <a:defRPr sz="3200" b="1">
          <a:solidFill>
            <a:srgbClr val="32323D"/>
          </a:solidFill>
          <a:latin typeface="Calibri" pitchFamily="34" charset="0"/>
          <a:ea typeface="+mn-ea"/>
          <a:cs typeface="+mn-cs"/>
        </a:defRPr>
      </a:lvl1pPr>
      <a:lvl2pPr marL="742950" indent="-285750" algn="l" rtl="0" eaLnBrk="0" fontAlgn="base" hangingPunct="0">
        <a:spcBef>
          <a:spcPct val="20000"/>
        </a:spcBef>
        <a:spcAft>
          <a:spcPct val="0"/>
        </a:spcAft>
        <a:buClr>
          <a:srgbClr val="000066"/>
        </a:buClr>
        <a:buSzPct val="70000"/>
        <a:buFont typeface="Wingdings" pitchFamily="2" charset="2"/>
        <a:buChar char="§"/>
        <a:defRPr sz="2800">
          <a:solidFill>
            <a:srgbClr val="32323D"/>
          </a:solidFill>
          <a:latin typeface="Calibri" pitchFamily="34" charset="0"/>
        </a:defRPr>
      </a:lvl2pPr>
      <a:lvl3pPr marL="1143000" indent="-228600" algn="l" rtl="0" eaLnBrk="0" fontAlgn="base" hangingPunct="0">
        <a:spcBef>
          <a:spcPct val="20000"/>
        </a:spcBef>
        <a:spcAft>
          <a:spcPct val="0"/>
        </a:spcAft>
        <a:buClr>
          <a:srgbClr val="000066"/>
        </a:buClr>
        <a:buSzPct val="70000"/>
        <a:buFont typeface="Wingdings" pitchFamily="2" charset="2"/>
        <a:buChar char="§"/>
        <a:defRPr sz="2400">
          <a:solidFill>
            <a:srgbClr val="32323D"/>
          </a:solidFill>
          <a:latin typeface="Calibri" pitchFamily="34" charset="0"/>
        </a:defRPr>
      </a:lvl3pPr>
      <a:lvl4pPr marL="1600200" indent="-228600" algn="l" rtl="0" eaLnBrk="0" fontAlgn="base" hangingPunct="0">
        <a:spcBef>
          <a:spcPct val="20000"/>
        </a:spcBef>
        <a:spcAft>
          <a:spcPct val="0"/>
        </a:spcAft>
        <a:buClr>
          <a:srgbClr val="000066"/>
        </a:buClr>
        <a:buSzPct val="70000"/>
        <a:buFont typeface="Wingdings" pitchFamily="2" charset="2"/>
        <a:buChar char="§"/>
        <a:defRPr sz="2000">
          <a:solidFill>
            <a:srgbClr val="32323D"/>
          </a:solidFill>
          <a:latin typeface="Calibri" pitchFamily="34" charset="0"/>
        </a:defRPr>
      </a:lvl4pPr>
      <a:lvl5pPr marL="2057400" indent="-228600" algn="l" rtl="0" eaLnBrk="0" fontAlgn="base" hangingPunct="0">
        <a:spcBef>
          <a:spcPct val="20000"/>
        </a:spcBef>
        <a:spcAft>
          <a:spcPct val="0"/>
        </a:spcAft>
        <a:buClr>
          <a:srgbClr val="000066"/>
        </a:buClr>
        <a:buSzPct val="70000"/>
        <a:buFont typeface="Wingdings" pitchFamily="2" charset="2"/>
        <a:buChar char="§"/>
        <a:defRPr sz="2000">
          <a:solidFill>
            <a:srgbClr val="32323D"/>
          </a:solidFill>
          <a:latin typeface="Calibri" pitchFamily="34" charset="0"/>
        </a:defRPr>
      </a:lvl5pPr>
      <a:lvl6pPr marL="25146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6pPr>
      <a:lvl7pPr marL="29718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7pPr>
      <a:lvl8pPr marL="34290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8pPr>
      <a:lvl9pPr marL="38862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p:nvPicPr>
        <p:blipFill>
          <a:blip r:embed="rId5"/>
          <a:stretch>
            <a:fillRect/>
          </a:stretch>
        </p:blipFill>
        <p:spPr>
          <a:xfrm>
            <a:off x="0" y="-10520"/>
            <a:ext cx="9144000" cy="375647"/>
          </a:xfrm>
          <a:prstGeom prst="rect">
            <a:avLst/>
          </a:prstGeom>
        </p:spPr>
      </p:pic>
      <p:sp>
        <p:nvSpPr>
          <p:cNvPr id="13" name="Title Placeholder 1"/>
          <p:cNvSpPr>
            <a:spLocks noGrp="1"/>
          </p:cNvSpPr>
          <p:nvPr>
            <p:ph type="title"/>
          </p:nvPr>
        </p:nvSpPr>
        <p:spPr>
          <a:xfrm>
            <a:off x="323853" y="490516"/>
            <a:ext cx="8282769" cy="418645"/>
          </a:xfrm>
          <a:prstGeom prst="rect">
            <a:avLst/>
          </a:prstGeom>
        </p:spPr>
        <p:txBody>
          <a:bodyPr vert="horz" lIns="0" tIns="0" rIns="0" bIns="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323850" y="1200753"/>
            <a:ext cx="8282768" cy="4898147"/>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
        <p:nvSpPr>
          <p:cNvPr id="6" name="Slide Number Placeholder 5"/>
          <p:cNvSpPr>
            <a:spLocks noGrp="1"/>
          </p:cNvSpPr>
          <p:nvPr>
            <p:ph type="sldNum" sz="quarter" idx="4"/>
          </p:nvPr>
        </p:nvSpPr>
        <p:spPr>
          <a:xfrm>
            <a:off x="7010400" y="0"/>
            <a:ext cx="2133600" cy="365125"/>
          </a:xfrm>
          <a:prstGeom prst="rect">
            <a:avLst/>
          </a:prstGeom>
        </p:spPr>
        <p:txBody>
          <a:bodyPr vert="horz" lIns="91440" tIns="45720" rIns="91440" bIns="45720" rtlCol="0" anchor="ctr"/>
          <a:lstStyle>
            <a:lvl1pPr algn="r">
              <a:defRPr sz="800">
                <a:solidFill>
                  <a:schemeClr val="bg1"/>
                </a:solidFill>
              </a:defRPr>
            </a:lvl1pPr>
          </a:lstStyle>
          <a:p>
            <a:pPr defTabSz="914400"/>
            <a:fld id="{95232550-A55F-F348-B153-BED272821C11}" type="slidenum">
              <a:rPr lang="en-US" smtClean="0">
                <a:solidFill>
                  <a:prstClr val="white"/>
                </a:solidFill>
              </a:rPr>
              <a:pPr defTabSz="914400"/>
              <a:t>‹#›</a:t>
            </a:fld>
            <a:endParaRPr lang="en-US" dirty="0">
              <a:solidFill>
                <a:prstClr val="white"/>
              </a:solidFill>
            </a:endParaRPr>
          </a:p>
        </p:txBody>
      </p:sp>
      <p:cxnSp>
        <p:nvCxnSpPr>
          <p:cNvPr id="3" name="Straight Connector 2"/>
          <p:cNvCxnSpPr/>
          <p:nvPr/>
        </p:nvCxnSpPr>
        <p:spPr>
          <a:xfrm>
            <a:off x="8873072" y="118537"/>
            <a:ext cx="0" cy="137835"/>
          </a:xfrm>
          <a:prstGeom prst="line">
            <a:avLst/>
          </a:prstGeom>
          <a:ln w="12700" cap="sq" cmpd="sng">
            <a:solidFill>
              <a:schemeClr val="bg1"/>
            </a:solidFill>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825127"/>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59" r:id="rId3"/>
  </p:sldLayoutIdLst>
  <p:transition spd="slow">
    <p:wipe dir="r"/>
  </p:transition>
  <p:timing>
    <p:tnLst>
      <p:par>
        <p:cTn id="1" dur="indefinite" restart="never" nodeType="tmRoot"/>
      </p:par>
    </p:tnLst>
  </p:timing>
  <p:hf hdr="0" ft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228600" indent="-228600" algn="l" defTabSz="457200" rtl="0" eaLnBrk="1" latinLnBrk="0" hangingPunct="1">
        <a:spcBef>
          <a:spcPts val="0"/>
        </a:spcBef>
        <a:spcAft>
          <a:spcPts val="800"/>
        </a:spcAft>
        <a:buClr>
          <a:schemeClr val="tx1"/>
        </a:buClr>
        <a:buSzPct val="100000"/>
        <a:buFont typeface="Arial"/>
        <a:buChar char="•"/>
        <a:defRPr sz="2200" kern="1200">
          <a:solidFill>
            <a:schemeClr val="tx1"/>
          </a:solidFill>
          <a:latin typeface="Arial"/>
          <a:ea typeface="+mn-ea"/>
          <a:cs typeface="Arial"/>
        </a:defRPr>
      </a:lvl1pPr>
      <a:lvl2pPr marL="457200" indent="-169863" algn="l" defTabSz="457200" rtl="0" eaLnBrk="1" latinLnBrk="0" hangingPunct="1">
        <a:spcBef>
          <a:spcPts val="0"/>
        </a:spcBef>
        <a:spcAft>
          <a:spcPts val="800"/>
        </a:spcAft>
        <a:buClr>
          <a:schemeClr val="tx1"/>
        </a:buClr>
        <a:buSzPct val="80000"/>
        <a:buFont typeface="Lucida Grande"/>
        <a:buChar char="–"/>
        <a:defRPr sz="2200" kern="1200">
          <a:solidFill>
            <a:schemeClr val="tx1"/>
          </a:solidFill>
          <a:latin typeface="Arial"/>
          <a:ea typeface="+mn-ea"/>
          <a:cs typeface="Arial"/>
        </a:defRPr>
      </a:lvl2pPr>
      <a:lvl3pPr marL="798513" indent="-227013" algn="l" defTabSz="457200" rtl="0" eaLnBrk="1" latinLnBrk="0" hangingPunct="1">
        <a:spcBef>
          <a:spcPts val="0"/>
        </a:spcBef>
        <a:spcAft>
          <a:spcPts val="800"/>
        </a:spcAft>
        <a:buClr>
          <a:schemeClr val="tx2"/>
        </a:buClr>
        <a:buSzPct val="100000"/>
        <a:buFont typeface="Lucida Grande"/>
        <a:buChar char="–"/>
        <a:defRPr sz="2200" kern="1200">
          <a:solidFill>
            <a:schemeClr val="tx1"/>
          </a:solidFill>
          <a:latin typeface="Arial"/>
          <a:ea typeface="+mn-ea"/>
          <a:cs typeface="Arial"/>
        </a:defRPr>
      </a:lvl3pPr>
      <a:lvl4pPr marL="1600200" indent="-228600" algn="l" defTabSz="457200" rtl="0" eaLnBrk="1" latinLnBrk="0" hangingPunct="1">
        <a:spcBef>
          <a:spcPts val="0"/>
        </a:spcBef>
        <a:spcAft>
          <a:spcPts val="800"/>
        </a:spcAft>
        <a:buSzPct val="90000"/>
        <a:buFont typeface="Lucida Grande"/>
        <a:buChar char="-"/>
        <a:defRPr sz="2200" kern="1200">
          <a:solidFill>
            <a:schemeClr val="tx1"/>
          </a:solidFill>
          <a:latin typeface="Arial"/>
          <a:ea typeface="+mn-ea"/>
          <a:cs typeface="Arial"/>
        </a:defRPr>
      </a:lvl4pPr>
      <a:lvl5pPr marL="2057400" indent="-228600" algn="l" defTabSz="457200" rtl="0" eaLnBrk="1" latinLnBrk="0" hangingPunct="1">
        <a:spcBef>
          <a:spcPts val="0"/>
        </a:spcBef>
        <a:spcAft>
          <a:spcPts val="800"/>
        </a:spcAft>
        <a:buSzPct val="90000"/>
        <a:buFont typeface="Lucida Grande"/>
        <a:buChar char="-"/>
        <a:defRPr sz="2200" kern="1200">
          <a:solidFill>
            <a:schemeClr val="tx1"/>
          </a:solidFill>
          <a:latin typeface="Arial"/>
          <a:ea typeface="+mn-ea"/>
          <a:cs typeface="Arial"/>
        </a:defRPr>
      </a:lvl5pPr>
      <a:lvl6pPr marL="2514600" indent="-228600" algn="l" defTabSz="457200" rtl="0" eaLnBrk="1" latinLnBrk="0" hangingPunct="1">
        <a:spcBef>
          <a:spcPts val="0"/>
        </a:spcBef>
        <a:spcAft>
          <a:spcPts val="800"/>
        </a:spcAft>
        <a:buSzPct val="90000"/>
        <a:buFont typeface="Lucida Grande"/>
        <a:buChar char="-"/>
        <a:defRPr sz="2200" kern="1200">
          <a:solidFill>
            <a:schemeClr val="tx1"/>
          </a:solidFill>
          <a:latin typeface="Arial"/>
          <a:ea typeface="+mn-ea"/>
          <a:cs typeface="Arial"/>
        </a:defRPr>
      </a:lvl6pPr>
      <a:lvl7pPr marL="2971800" indent="-228600" algn="l" defTabSz="457200" rtl="0" eaLnBrk="1" latinLnBrk="0" hangingPunct="1">
        <a:spcBef>
          <a:spcPts val="0"/>
        </a:spcBef>
        <a:spcAft>
          <a:spcPts val="800"/>
        </a:spcAft>
        <a:buSzPct val="90000"/>
        <a:buFont typeface="Lucida Grande"/>
        <a:buChar char="-"/>
        <a:defRPr sz="2200" kern="1200">
          <a:solidFill>
            <a:schemeClr val="tx1"/>
          </a:solidFill>
          <a:latin typeface="Arial"/>
          <a:ea typeface="+mn-ea"/>
          <a:cs typeface="Arial"/>
        </a:defRPr>
      </a:lvl7pPr>
      <a:lvl8pPr marL="3429000" indent="-228600" algn="l" defTabSz="457200" rtl="0" eaLnBrk="1" latinLnBrk="0" hangingPunct="1">
        <a:spcBef>
          <a:spcPts val="0"/>
        </a:spcBef>
        <a:spcAft>
          <a:spcPts val="800"/>
        </a:spcAft>
        <a:buSzPct val="90000"/>
        <a:buFont typeface="Lucida Grande"/>
        <a:buChar char="-"/>
        <a:defRPr sz="2200" kern="1200">
          <a:solidFill>
            <a:schemeClr val="tx1"/>
          </a:solidFill>
          <a:latin typeface="Arial"/>
          <a:ea typeface="+mn-ea"/>
          <a:cs typeface="Arial"/>
        </a:defRPr>
      </a:lvl8pPr>
      <a:lvl9pPr marL="3886200" indent="-228600" algn="l" defTabSz="457200" rtl="0" eaLnBrk="1" latinLnBrk="0" hangingPunct="1">
        <a:spcBef>
          <a:spcPts val="0"/>
        </a:spcBef>
        <a:spcAft>
          <a:spcPts val="800"/>
        </a:spcAft>
        <a:buSzPct val="90000"/>
        <a:buFont typeface="Lucida Grande"/>
        <a:buChar char="-"/>
        <a:defRPr sz="2200"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p:nvPicPr>
        <p:blipFill>
          <a:blip r:embed="rId9"/>
          <a:stretch>
            <a:fillRect/>
          </a:stretch>
        </p:blipFill>
        <p:spPr>
          <a:xfrm>
            <a:off x="0" y="0"/>
            <a:ext cx="9144000" cy="375646"/>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28850257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4016" y="920300"/>
            <a:ext cx="7453992" cy="41864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7" name="Picture 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56" y="0"/>
            <a:ext cx="9143244" cy="347443"/>
          </a:xfrm>
          <a:prstGeom prst="rect">
            <a:avLst/>
          </a:prstGeom>
        </p:spPr>
      </p:pic>
      <p:sp>
        <p:nvSpPr>
          <p:cNvPr id="9" name="Text Placeholder 8"/>
          <p:cNvSpPr>
            <a:spLocks noGrp="1"/>
          </p:cNvSpPr>
          <p:nvPr>
            <p:ph type="body" idx="1"/>
          </p:nvPr>
        </p:nvSpPr>
        <p:spPr>
          <a:xfrm>
            <a:off x="1094016" y="1776639"/>
            <a:ext cx="7453992"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1772906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816" r:id="rId20"/>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9.xml"/><Relationship Id="rId1" Type="http://schemas.openxmlformats.org/officeDocument/2006/relationships/slideLayout" Target="../slideLayouts/slideLayout104.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1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186.JPG"/><Relationship Id="rId4" Type="http://schemas.openxmlformats.org/officeDocument/2006/relationships/image" Target="../media/image185.png"/></Relationships>
</file>

<file path=ppt/slides/_rels/slide14.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hyperlink" Target="http://www.elsevier.com/about/content-innovation/radiological-data" TargetMode="External"/><Relationship Id="rId18" Type="http://schemas.openxmlformats.org/officeDocument/2006/relationships/image" Target="../media/image195.png"/><Relationship Id="rId3" Type="http://schemas.openxmlformats.org/officeDocument/2006/relationships/image" Target="../media/image187.png"/><Relationship Id="rId21" Type="http://schemas.openxmlformats.org/officeDocument/2006/relationships/image" Target="../media/image197.png"/><Relationship Id="rId7" Type="http://schemas.openxmlformats.org/officeDocument/2006/relationships/hyperlink" Target="http://www.elsevier.com/about/content-innovation/antibodies" TargetMode="External"/><Relationship Id="rId12" Type="http://schemas.openxmlformats.org/officeDocument/2006/relationships/image" Target="../media/image192.png"/><Relationship Id="rId17" Type="http://schemas.openxmlformats.org/officeDocument/2006/relationships/hyperlink" Target="http://www.elsevier.com/about/content-innovation/arabidopsis-gene-viewer" TargetMode="External"/><Relationship Id="rId2" Type="http://schemas.openxmlformats.org/officeDocument/2006/relationships/notesSlide" Target="../notesSlides/notesSlide11.xml"/><Relationship Id="rId16" Type="http://schemas.openxmlformats.org/officeDocument/2006/relationships/image" Target="../media/image194.png"/><Relationship Id="rId20" Type="http://schemas.openxmlformats.org/officeDocument/2006/relationships/hyperlink" Target="http://www.elsevier.com/about/content-innovation/interactive-case-insights" TargetMode="External"/><Relationship Id="rId1" Type="http://schemas.openxmlformats.org/officeDocument/2006/relationships/slideLayout" Target="../slideLayouts/slideLayout35.xml"/><Relationship Id="rId6" Type="http://schemas.openxmlformats.org/officeDocument/2006/relationships/image" Target="../media/image189.png"/><Relationship Id="rId11" Type="http://schemas.openxmlformats.org/officeDocument/2006/relationships/hyperlink" Target="http://www.elsevier.com/about/content-innovation/virtual-microscope" TargetMode="External"/><Relationship Id="rId5" Type="http://schemas.openxmlformats.org/officeDocument/2006/relationships/hyperlink" Target="http://www.elsevier.com/about/research-data/open-data" TargetMode="External"/><Relationship Id="rId15" Type="http://schemas.openxmlformats.org/officeDocument/2006/relationships/hyperlink" Target="http://www.elsevier.com/about/content-innovation/3d-molecular-structures-in-journal-articles" TargetMode="External"/><Relationship Id="rId10" Type="http://schemas.openxmlformats.org/officeDocument/2006/relationships/image" Target="../media/image191.png"/><Relationship Id="rId19" Type="http://schemas.openxmlformats.org/officeDocument/2006/relationships/image" Target="../media/image196.png"/><Relationship Id="rId4" Type="http://schemas.openxmlformats.org/officeDocument/2006/relationships/image" Target="../media/image188.png"/><Relationship Id="rId9" Type="http://schemas.openxmlformats.org/officeDocument/2006/relationships/hyperlink" Target="http://www.elsevier.com/about/content-innovation/interactive-pathways" TargetMode="External"/><Relationship Id="rId14" Type="http://schemas.openxmlformats.org/officeDocument/2006/relationships/image" Target="../media/image193.png"/><Relationship Id="rId22" Type="http://schemas.openxmlformats.org/officeDocument/2006/relationships/image" Target="../media/image198.png"/></Relationships>
</file>

<file path=ppt/slides/_rels/slide15.xml.rels><?xml version="1.0" encoding="UTF-8" standalone="yes"?>
<Relationships xmlns="http://schemas.openxmlformats.org/package/2006/relationships"><Relationship Id="rId3" Type="http://schemas.openxmlformats.org/officeDocument/2006/relationships/hyperlink" Target="http://top25.sciencedirect.com/" TargetMode="External"/><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200.png"/><Relationship Id="rId4" Type="http://schemas.openxmlformats.org/officeDocument/2006/relationships/image" Target="../media/image199.JPG"/></Relationships>
</file>

<file path=ppt/slides/_rels/slide1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198.png"/><Relationship Id="rId5" Type="http://schemas.openxmlformats.org/officeDocument/2006/relationships/image" Target="../media/image203.png"/><Relationship Id="rId4" Type="http://schemas.openxmlformats.org/officeDocument/2006/relationships/image" Target="../media/image202.png"/></Relationships>
</file>

<file path=ppt/slides/_rels/slide1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05.png"/></Relationships>
</file>

<file path=ppt/slides/_rels/slide18.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jpe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1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214.png"/><Relationship Id="rId4" Type="http://schemas.openxmlformats.org/officeDocument/2006/relationships/image" Target="../media/image213.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18" Type="http://schemas.openxmlformats.org/officeDocument/2006/relationships/image" Target="../media/image38.jpeg"/><Relationship Id="rId26" Type="http://schemas.openxmlformats.org/officeDocument/2006/relationships/image" Target="../media/image46.png"/><Relationship Id="rId3" Type="http://schemas.openxmlformats.org/officeDocument/2006/relationships/slideLayout" Target="../slideLayouts/slideLayout29.xml"/><Relationship Id="rId21" Type="http://schemas.openxmlformats.org/officeDocument/2006/relationships/image" Target="../media/image41.jpeg"/><Relationship Id="rId7" Type="http://schemas.openxmlformats.org/officeDocument/2006/relationships/image" Target="../media/image30.jpeg"/><Relationship Id="rId12" Type="http://schemas.openxmlformats.org/officeDocument/2006/relationships/hyperlink" Target="http://www.sciencedirect.com/science?_ob=RedirectURL&amp;_method=gejLink&amp;_linkType=general&amp;_cdi=5289&amp;_issn=00404020&amp;_targetURL=http://www.elsevier.com/locate/issn/00404020&amp;_acct=C000000593&amp;_version=1&amp;_userid=8303832&amp;md5=19f9c8cce07ec6f654e09aab2d62e64e" TargetMode="External"/><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tags" Target="../tags/tag57.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vmlDrawing" Target="../drawings/vmlDrawing1.vml"/><Relationship Id="rId6" Type="http://schemas.openxmlformats.org/officeDocument/2006/relationships/image" Target="../media/image29.emf"/><Relationship Id="rId11" Type="http://schemas.openxmlformats.org/officeDocument/2006/relationships/image" Target="../media/image33.jpeg"/><Relationship Id="rId24" Type="http://schemas.openxmlformats.org/officeDocument/2006/relationships/image" Target="../media/image44.png"/><Relationship Id="rId5" Type="http://schemas.openxmlformats.org/officeDocument/2006/relationships/oleObject" Target="../embeddings/oleObject1.bin"/><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2.png"/><Relationship Id="rId19" Type="http://schemas.openxmlformats.org/officeDocument/2006/relationships/image" Target="../media/image39.jpeg"/><Relationship Id="rId4" Type="http://schemas.openxmlformats.org/officeDocument/2006/relationships/notesSlide" Target="../notesSlides/notesSlide2.xml"/><Relationship Id="rId9" Type="http://schemas.openxmlformats.org/officeDocument/2006/relationships/hyperlink" Target="http://www.sciencedirect.com/science?_ob=RedirectURL&amp;_method=gejLink&amp;_linkType=general&amp;_cdi=7051&amp;_issn=00928674&amp;_targetURL=http://www.cell.com&amp;_acct=C000000593&amp;_version=1&amp;_userid=8303832&amp;md5=da1c1a99039c471feb2bd41cedb43f74" TargetMode="External"/><Relationship Id="rId14" Type="http://schemas.openxmlformats.org/officeDocument/2006/relationships/hyperlink" Target="http://www.sciencedirect.com/science?_ob=RedirectURL&amp;_method=gejLink&amp;_linkType=general&amp;_cdi=4886&amp;_issn=01406736&amp;_targetURL=http://www.elsevier.com/locate/issn/01406736&amp;_acct=C000000593&amp;_version=1&amp;_userid=8303832&amp;md5=0411951930bf2cbc1608bedcc4ae17bc" TargetMode="External"/><Relationship Id="rId22" Type="http://schemas.openxmlformats.org/officeDocument/2006/relationships/image" Target="../media/image42.jpeg"/><Relationship Id="rId27"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17.tif"/><Relationship Id="rId2" Type="http://schemas.openxmlformats.org/officeDocument/2006/relationships/image" Target="../media/image216.png"/><Relationship Id="rId1" Type="http://schemas.openxmlformats.org/officeDocument/2006/relationships/slideLayout" Target="../slideLayouts/slideLayout33.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33.xml"/><Relationship Id="rId5" Type="http://schemas.openxmlformats.org/officeDocument/2006/relationships/image" Target="../media/image226.png"/><Relationship Id="rId4" Type="http://schemas.openxmlformats.org/officeDocument/2006/relationships/image" Target="../media/image225.png"/></Relationships>
</file>

<file path=ppt/slides/_rels/slide2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notesSlide" Target="../notesSlides/notesSlide19.xml"/><Relationship Id="rId1" Type="http://schemas.openxmlformats.org/officeDocument/2006/relationships/slideLayout" Target="../slideLayouts/slideLayout119.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eg"/><Relationship Id="rId18" Type="http://schemas.openxmlformats.org/officeDocument/2006/relationships/image" Target="../media/image59.jpeg"/><Relationship Id="rId3" Type="http://schemas.openxmlformats.org/officeDocument/2006/relationships/tags" Target="../tags/tag60.xml"/><Relationship Id="rId21" Type="http://schemas.openxmlformats.org/officeDocument/2006/relationships/image" Target="../media/image62.png"/><Relationship Id="rId7" Type="http://schemas.openxmlformats.org/officeDocument/2006/relationships/image" Target="../media/image49.png"/><Relationship Id="rId12" Type="http://schemas.openxmlformats.org/officeDocument/2006/relationships/image" Target="../media/image54.jpeg"/><Relationship Id="rId17" Type="http://schemas.openxmlformats.org/officeDocument/2006/relationships/image" Target="../media/image58.png"/><Relationship Id="rId2" Type="http://schemas.openxmlformats.org/officeDocument/2006/relationships/tags" Target="../tags/tag59.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tags" Target="../tags/tag58.xml"/><Relationship Id="rId6" Type="http://schemas.openxmlformats.org/officeDocument/2006/relationships/image" Target="../media/image48.emf"/><Relationship Id="rId11" Type="http://schemas.openxmlformats.org/officeDocument/2006/relationships/image" Target="../media/image53.png"/><Relationship Id="rId5" Type="http://schemas.openxmlformats.org/officeDocument/2006/relationships/notesSlide" Target="../notesSlides/notesSlide3.xml"/><Relationship Id="rId15" Type="http://schemas.openxmlformats.org/officeDocument/2006/relationships/image" Target="../media/image56.jpeg"/><Relationship Id="rId10" Type="http://schemas.openxmlformats.org/officeDocument/2006/relationships/image" Target="../media/image52.png"/><Relationship Id="rId19" Type="http://schemas.openxmlformats.org/officeDocument/2006/relationships/image" Target="../media/image60.png"/><Relationship Id="rId4" Type="http://schemas.openxmlformats.org/officeDocument/2006/relationships/slideLayout" Target="../slideLayouts/slideLayout33.xml"/><Relationship Id="rId9" Type="http://schemas.openxmlformats.org/officeDocument/2006/relationships/image" Target="../media/image51.png"/><Relationship Id="rId14" Type="http://schemas.openxmlformats.org/officeDocument/2006/relationships/hyperlink" Target="http://www.csg.org/programs/knowledgeeconomy/background.asp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0.xml"/><Relationship Id="rId1" Type="http://schemas.openxmlformats.org/officeDocument/2006/relationships/slideLayout" Target="../slideLayouts/slideLayout119.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3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1.xml"/><Relationship Id="rId1" Type="http://schemas.openxmlformats.org/officeDocument/2006/relationships/slideLayout" Target="../slideLayouts/slideLayout119.xml"/><Relationship Id="rId5" Type="http://schemas.openxmlformats.org/officeDocument/2006/relationships/image" Target="../media/image241.png"/><Relationship Id="rId4" Type="http://schemas.openxmlformats.org/officeDocument/2006/relationships/image" Target="../media/image240.png"/></Relationships>
</file>

<file path=ppt/slides/_rels/slide3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2.xml"/><Relationship Id="rId1" Type="http://schemas.openxmlformats.org/officeDocument/2006/relationships/slideLayout" Target="../slideLayouts/slideLayout120.xml"/><Relationship Id="rId5" Type="http://schemas.openxmlformats.org/officeDocument/2006/relationships/image" Target="../media/image244.png"/><Relationship Id="rId4" Type="http://schemas.openxmlformats.org/officeDocument/2006/relationships/image" Target="../media/image243.png"/></Relationships>
</file>

<file path=ppt/slides/_rels/slide3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3.xml"/><Relationship Id="rId1" Type="http://schemas.openxmlformats.org/officeDocument/2006/relationships/slideLayout" Target="../slideLayouts/slideLayout119.xml"/><Relationship Id="rId4" Type="http://schemas.openxmlformats.org/officeDocument/2006/relationships/image" Target="../media/image246.png"/></Relationships>
</file>

<file path=ppt/slides/_rels/slide34.xml.rels><?xml version="1.0" encoding="UTF-8" standalone="yes"?>
<Relationships xmlns="http://schemas.openxmlformats.org/package/2006/relationships"><Relationship Id="rId8" Type="http://schemas.openxmlformats.org/officeDocument/2006/relationships/image" Target="../media/image252.gif"/><Relationship Id="rId3" Type="http://schemas.openxmlformats.org/officeDocument/2006/relationships/image" Target="../media/image247.gif"/><Relationship Id="rId7" Type="http://schemas.openxmlformats.org/officeDocument/2006/relationships/image" Target="../media/image251.gif"/><Relationship Id="rId2" Type="http://schemas.openxmlformats.org/officeDocument/2006/relationships/notesSlide" Target="../notesSlides/notesSlide24.xml"/><Relationship Id="rId1" Type="http://schemas.openxmlformats.org/officeDocument/2006/relationships/slideLayout" Target="../slideLayouts/slideLayout119.xml"/><Relationship Id="rId6" Type="http://schemas.openxmlformats.org/officeDocument/2006/relationships/image" Target="../media/image250.gif"/><Relationship Id="rId11" Type="http://schemas.openxmlformats.org/officeDocument/2006/relationships/image" Target="../media/image255.png"/><Relationship Id="rId5" Type="http://schemas.openxmlformats.org/officeDocument/2006/relationships/image" Target="../media/image249.gif"/><Relationship Id="rId10" Type="http://schemas.openxmlformats.org/officeDocument/2006/relationships/image" Target="../media/image254.gif"/><Relationship Id="rId4" Type="http://schemas.openxmlformats.org/officeDocument/2006/relationships/image" Target="../media/image248.gif"/><Relationship Id="rId9" Type="http://schemas.openxmlformats.org/officeDocument/2006/relationships/image" Target="../media/image253.gif"/></Relationships>
</file>

<file path=ppt/slides/_rels/slide3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5.xml"/><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59.png"/><Relationship Id="rId2" Type="http://schemas.openxmlformats.org/officeDocument/2006/relationships/slideLayout" Target="../slideLayouts/slideLayout143.xml"/><Relationship Id="rId1" Type="http://schemas.openxmlformats.org/officeDocument/2006/relationships/vmlDrawing" Target="../drawings/vmlDrawing2.vml"/><Relationship Id="rId6" Type="http://schemas.openxmlformats.org/officeDocument/2006/relationships/image" Target="../media/image257.emf"/><Relationship Id="rId5" Type="http://schemas.openxmlformats.org/officeDocument/2006/relationships/package" Target="../embeddings/Microsoft_Excel_Worksheet2.xlsx"/><Relationship Id="rId4" Type="http://schemas.openxmlformats.org/officeDocument/2006/relationships/image" Target="../media/image258.png"/></Relationships>
</file>

<file path=ppt/slides/_rels/slide3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143.xml"/></Relationships>
</file>

<file path=ppt/slides/_rels/slide38.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png"/><Relationship Id="rId1" Type="http://schemas.openxmlformats.org/officeDocument/2006/relationships/slideLayout" Target="../slideLayouts/slideLayout143.xml"/></Relationships>
</file>

<file path=ppt/slides/_rels/slide3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hyperlink" Target="http://www.elsevier.com/online-tools/sciencedirect/books/tiles" TargetMode="External"/><Relationship Id="rId1" Type="http://schemas.openxmlformats.org/officeDocument/2006/relationships/slideLayout" Target="../slideLayouts/slideLayout143.xml"/><Relationship Id="rId4" Type="http://schemas.openxmlformats.org/officeDocument/2006/relationships/image" Target="../media/image265.jpeg"/></Relationships>
</file>

<file path=ppt/slides/_rels/slide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g"/><Relationship Id="rId2" Type="http://schemas.openxmlformats.org/officeDocument/2006/relationships/image" Target="../media/image63.png"/><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7.xml"/><Relationship Id="rId1" Type="http://schemas.openxmlformats.org/officeDocument/2006/relationships/slideLayout" Target="../slideLayouts/slideLayout143.xml"/><Relationship Id="rId4" Type="http://schemas.openxmlformats.org/officeDocument/2006/relationships/image" Target="../media/image267.png"/></Relationships>
</file>

<file path=ppt/slides/_rels/slide4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8.xml"/><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9.xml"/><Relationship Id="rId1" Type="http://schemas.openxmlformats.org/officeDocument/2006/relationships/slideLayout" Target="../slideLayouts/slideLayout143.xml"/><Relationship Id="rId5" Type="http://schemas.openxmlformats.org/officeDocument/2006/relationships/image" Target="../media/image271.png"/><Relationship Id="rId4" Type="http://schemas.openxmlformats.org/officeDocument/2006/relationships/image" Target="../media/image270.png"/></Relationships>
</file>

<file path=ppt/slides/_rels/slide4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1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tags" Target="../tags/tag62.xml"/><Relationship Id="rId4" Type="http://schemas.openxmlformats.org/officeDocument/2006/relationships/image" Target="../media/image275.png"/></Relationships>
</file>

<file path=ppt/slides/_rels/slide4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9.xml"/><Relationship Id="rId1" Type="http://schemas.openxmlformats.org/officeDocument/2006/relationships/tags" Target="../tags/tag63.xml"/><Relationship Id="rId4" Type="http://schemas.openxmlformats.org/officeDocument/2006/relationships/image" Target="../media/image27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61.xml"/><Relationship Id="rId4" Type="http://schemas.openxmlformats.org/officeDocument/2006/relationships/image" Target="../media/image69.jpeg"/></Relationships>
</file>

<file path=ppt/slides/_rels/slide50.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image" Target="cid:image006.jpg@01D10A6B.85C56660"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8" Type="http://schemas.openxmlformats.org/officeDocument/2006/relationships/image" Target="../media/image286.png"/><Relationship Id="rId3" Type="http://schemas.microsoft.com/office/2007/relationships/hdphoto" Target="../media/hdphoto1.wdp"/><Relationship Id="rId7" Type="http://schemas.openxmlformats.org/officeDocument/2006/relationships/image" Target="../media/image285.jpeg"/><Relationship Id="rId2" Type="http://schemas.openxmlformats.org/officeDocument/2006/relationships/image" Target="../media/image281.png"/><Relationship Id="rId1" Type="http://schemas.openxmlformats.org/officeDocument/2006/relationships/slideLayout" Target="../slideLayouts/slideLayout148.xml"/><Relationship Id="rId6" Type="http://schemas.openxmlformats.org/officeDocument/2006/relationships/image" Target="../media/image284.jpeg"/><Relationship Id="rId5" Type="http://schemas.openxmlformats.org/officeDocument/2006/relationships/image" Target="../media/image283.png"/><Relationship Id="rId4" Type="http://schemas.openxmlformats.org/officeDocument/2006/relationships/image" Target="../media/image282.png"/></Relationships>
</file>

<file path=ppt/slides/_rels/slide56.xml.rels><?xml version="1.0" encoding="UTF-8" standalone="yes"?>
<Relationships xmlns="http://schemas.openxmlformats.org/package/2006/relationships"><Relationship Id="rId2" Type="http://schemas.openxmlformats.org/officeDocument/2006/relationships/image" Target="../media/image287.wmf"/><Relationship Id="rId1" Type="http://schemas.openxmlformats.org/officeDocument/2006/relationships/slideLayout" Target="../slideLayouts/slideLayout156.xml"/></Relationships>
</file>

<file path=ppt/slides/_rels/slide57.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148.xml"/><Relationship Id="rId5" Type="http://schemas.openxmlformats.org/officeDocument/2006/relationships/image" Target="../media/image292.png"/><Relationship Id="rId4" Type="http://schemas.openxmlformats.org/officeDocument/2006/relationships/image" Target="../media/image291.jpeg"/></Relationships>
</file>

<file path=ppt/slides/_rels/slide59.xml.rels><?xml version="1.0" encoding="UTF-8" standalone="yes"?>
<Relationships xmlns="http://schemas.openxmlformats.org/package/2006/relationships"><Relationship Id="rId3" Type="http://schemas.openxmlformats.org/officeDocument/2006/relationships/image" Target="../media/image293.jpg"/><Relationship Id="rId2" Type="http://schemas.openxmlformats.org/officeDocument/2006/relationships/notesSlide" Target="../notesSlides/notesSlide41.xml"/><Relationship Id="rId1" Type="http://schemas.openxmlformats.org/officeDocument/2006/relationships/slideLayout" Target="../slideLayouts/slideLayout85.xml"/><Relationship Id="rId5" Type="http://schemas.openxmlformats.org/officeDocument/2006/relationships/image" Target="../media/image295.jpeg"/><Relationship Id="rId4" Type="http://schemas.openxmlformats.org/officeDocument/2006/relationships/image" Target="../media/image29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298.png"/><Relationship Id="rId4" Type="http://schemas.openxmlformats.org/officeDocument/2006/relationships/image" Target="../media/image297.jpeg"/></Relationships>
</file>

<file path=ppt/slides/_rels/slide62.xml.rels><?xml version="1.0" encoding="UTF-8" standalone="yes"?>
<Relationships xmlns="http://schemas.openxmlformats.org/package/2006/relationships"><Relationship Id="rId3" Type="http://schemas.openxmlformats.org/officeDocument/2006/relationships/image" Target="../media/image299.emf"/><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300.png"/></Relationships>
</file>

<file path=ppt/slides/_rels/slide63.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8" Type="http://schemas.openxmlformats.org/officeDocument/2006/relationships/image" Target="../media/image302.png"/><Relationship Id="rId13" Type="http://schemas.openxmlformats.org/officeDocument/2006/relationships/image" Target="../media/image283.png"/><Relationship Id="rId18" Type="http://schemas.openxmlformats.org/officeDocument/2006/relationships/image" Target="../media/image30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2.png"/><Relationship Id="rId17" Type="http://schemas.openxmlformats.org/officeDocument/2006/relationships/image" Target="../media/image305.jpeg"/><Relationship Id="rId2" Type="http://schemas.openxmlformats.org/officeDocument/2006/relationships/notesSlide" Target="../notesSlides/notesSlide46.xml"/><Relationship Id="rId16" Type="http://schemas.openxmlformats.org/officeDocument/2006/relationships/image" Target="../media/image285.jpeg"/><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5" Type="http://schemas.openxmlformats.org/officeDocument/2006/relationships/image" Target="../media/image304.gif"/><Relationship Id="rId10" Type="http://schemas.openxmlformats.org/officeDocument/2006/relationships/image" Target="../media/image281.png"/><Relationship Id="rId4" Type="http://schemas.openxmlformats.org/officeDocument/2006/relationships/diagramLayout" Target="../diagrams/layout1.xml"/><Relationship Id="rId9" Type="http://schemas.openxmlformats.org/officeDocument/2006/relationships/image" Target="../media/image303.png"/><Relationship Id="rId14" Type="http://schemas.openxmlformats.org/officeDocument/2006/relationships/image" Target="../media/image284.jpeg"/></Relationships>
</file>

<file path=ppt/slides/_rels/slide65.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309.tmp"/><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hyperlink" Target="mailto:cninfo@elsevier.com" TargetMode="Externa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3" Type="http://schemas.openxmlformats.org/officeDocument/2006/relationships/image" Target="../media/image81.gif"/><Relationship Id="rId18" Type="http://schemas.openxmlformats.org/officeDocument/2006/relationships/image" Target="../media/image86.gif"/><Relationship Id="rId26" Type="http://schemas.openxmlformats.org/officeDocument/2006/relationships/image" Target="../media/image94.gif"/><Relationship Id="rId39" Type="http://schemas.openxmlformats.org/officeDocument/2006/relationships/image" Target="../media/image107.gif"/><Relationship Id="rId21" Type="http://schemas.openxmlformats.org/officeDocument/2006/relationships/image" Target="../media/image89.gif"/><Relationship Id="rId34" Type="http://schemas.openxmlformats.org/officeDocument/2006/relationships/image" Target="../media/image102.gif"/><Relationship Id="rId42" Type="http://schemas.openxmlformats.org/officeDocument/2006/relationships/image" Target="../media/image110.gif"/><Relationship Id="rId47" Type="http://schemas.openxmlformats.org/officeDocument/2006/relationships/image" Target="../media/image115.gif"/><Relationship Id="rId50" Type="http://schemas.openxmlformats.org/officeDocument/2006/relationships/image" Target="../media/image118.gif"/><Relationship Id="rId55" Type="http://schemas.openxmlformats.org/officeDocument/2006/relationships/image" Target="../media/image123.gif"/><Relationship Id="rId63" Type="http://schemas.openxmlformats.org/officeDocument/2006/relationships/image" Target="../media/image131.gif"/><Relationship Id="rId7" Type="http://schemas.openxmlformats.org/officeDocument/2006/relationships/image" Target="../media/image75.gif"/><Relationship Id="rId2" Type="http://schemas.openxmlformats.org/officeDocument/2006/relationships/image" Target="../media/image70.gif"/><Relationship Id="rId16" Type="http://schemas.openxmlformats.org/officeDocument/2006/relationships/image" Target="../media/image84.gif"/><Relationship Id="rId20" Type="http://schemas.openxmlformats.org/officeDocument/2006/relationships/image" Target="../media/image88.gif"/><Relationship Id="rId29" Type="http://schemas.openxmlformats.org/officeDocument/2006/relationships/image" Target="../media/image97.gif"/><Relationship Id="rId41" Type="http://schemas.openxmlformats.org/officeDocument/2006/relationships/image" Target="../media/image109.gif"/><Relationship Id="rId54" Type="http://schemas.openxmlformats.org/officeDocument/2006/relationships/image" Target="../media/image122.gif"/><Relationship Id="rId62" Type="http://schemas.openxmlformats.org/officeDocument/2006/relationships/image" Target="../media/image130.gif"/><Relationship Id="rId1" Type="http://schemas.openxmlformats.org/officeDocument/2006/relationships/slideLayout" Target="../slideLayouts/slideLayout41.xml"/><Relationship Id="rId6" Type="http://schemas.openxmlformats.org/officeDocument/2006/relationships/image" Target="../media/image74.gif"/><Relationship Id="rId11" Type="http://schemas.openxmlformats.org/officeDocument/2006/relationships/image" Target="../media/image79.gif"/><Relationship Id="rId24" Type="http://schemas.openxmlformats.org/officeDocument/2006/relationships/image" Target="../media/image92.gif"/><Relationship Id="rId32" Type="http://schemas.openxmlformats.org/officeDocument/2006/relationships/image" Target="../media/image100.gif"/><Relationship Id="rId37" Type="http://schemas.openxmlformats.org/officeDocument/2006/relationships/image" Target="../media/image105.gif"/><Relationship Id="rId40" Type="http://schemas.openxmlformats.org/officeDocument/2006/relationships/image" Target="../media/image108.gif"/><Relationship Id="rId45" Type="http://schemas.openxmlformats.org/officeDocument/2006/relationships/image" Target="../media/image113.gif"/><Relationship Id="rId53" Type="http://schemas.openxmlformats.org/officeDocument/2006/relationships/image" Target="../media/image121.gif"/><Relationship Id="rId58" Type="http://schemas.openxmlformats.org/officeDocument/2006/relationships/image" Target="../media/image126.gif"/><Relationship Id="rId5" Type="http://schemas.openxmlformats.org/officeDocument/2006/relationships/image" Target="../media/image73.gif"/><Relationship Id="rId15" Type="http://schemas.openxmlformats.org/officeDocument/2006/relationships/image" Target="../media/image83.gif"/><Relationship Id="rId23" Type="http://schemas.openxmlformats.org/officeDocument/2006/relationships/image" Target="../media/image91.gif"/><Relationship Id="rId28" Type="http://schemas.openxmlformats.org/officeDocument/2006/relationships/image" Target="../media/image96.gif"/><Relationship Id="rId36" Type="http://schemas.openxmlformats.org/officeDocument/2006/relationships/image" Target="../media/image104.gif"/><Relationship Id="rId49" Type="http://schemas.openxmlformats.org/officeDocument/2006/relationships/image" Target="../media/image117.gif"/><Relationship Id="rId57" Type="http://schemas.openxmlformats.org/officeDocument/2006/relationships/image" Target="../media/image125.gif"/><Relationship Id="rId61" Type="http://schemas.openxmlformats.org/officeDocument/2006/relationships/image" Target="../media/image129.gif"/><Relationship Id="rId10" Type="http://schemas.openxmlformats.org/officeDocument/2006/relationships/image" Target="../media/image78.gif"/><Relationship Id="rId19" Type="http://schemas.openxmlformats.org/officeDocument/2006/relationships/image" Target="../media/image87.gif"/><Relationship Id="rId31" Type="http://schemas.openxmlformats.org/officeDocument/2006/relationships/image" Target="../media/image99.gif"/><Relationship Id="rId44" Type="http://schemas.openxmlformats.org/officeDocument/2006/relationships/image" Target="../media/image112.gif"/><Relationship Id="rId52" Type="http://schemas.openxmlformats.org/officeDocument/2006/relationships/image" Target="../media/image120.gif"/><Relationship Id="rId60" Type="http://schemas.openxmlformats.org/officeDocument/2006/relationships/image" Target="../media/image128.gif"/><Relationship Id="rId4" Type="http://schemas.openxmlformats.org/officeDocument/2006/relationships/image" Target="../media/image72.gif"/><Relationship Id="rId9" Type="http://schemas.openxmlformats.org/officeDocument/2006/relationships/image" Target="../media/image77.gif"/><Relationship Id="rId14" Type="http://schemas.openxmlformats.org/officeDocument/2006/relationships/image" Target="../media/image82.gif"/><Relationship Id="rId22" Type="http://schemas.openxmlformats.org/officeDocument/2006/relationships/image" Target="../media/image90.gif"/><Relationship Id="rId27" Type="http://schemas.openxmlformats.org/officeDocument/2006/relationships/image" Target="../media/image95.gif"/><Relationship Id="rId30" Type="http://schemas.openxmlformats.org/officeDocument/2006/relationships/image" Target="../media/image98.gif"/><Relationship Id="rId35" Type="http://schemas.openxmlformats.org/officeDocument/2006/relationships/image" Target="../media/image103.gif"/><Relationship Id="rId43" Type="http://schemas.openxmlformats.org/officeDocument/2006/relationships/image" Target="../media/image111.gif"/><Relationship Id="rId48" Type="http://schemas.openxmlformats.org/officeDocument/2006/relationships/image" Target="../media/image116.gif"/><Relationship Id="rId56" Type="http://schemas.openxmlformats.org/officeDocument/2006/relationships/image" Target="../media/image124.gif"/><Relationship Id="rId8" Type="http://schemas.openxmlformats.org/officeDocument/2006/relationships/image" Target="../media/image76.gif"/><Relationship Id="rId51" Type="http://schemas.openxmlformats.org/officeDocument/2006/relationships/image" Target="../media/image119.gif"/><Relationship Id="rId3" Type="http://schemas.openxmlformats.org/officeDocument/2006/relationships/image" Target="../media/image71.gif"/><Relationship Id="rId12" Type="http://schemas.openxmlformats.org/officeDocument/2006/relationships/image" Target="../media/image80.gif"/><Relationship Id="rId17" Type="http://schemas.openxmlformats.org/officeDocument/2006/relationships/image" Target="../media/image85.gif"/><Relationship Id="rId25" Type="http://schemas.openxmlformats.org/officeDocument/2006/relationships/image" Target="../media/image93.gif"/><Relationship Id="rId33" Type="http://schemas.openxmlformats.org/officeDocument/2006/relationships/image" Target="../media/image101.gif"/><Relationship Id="rId38" Type="http://schemas.openxmlformats.org/officeDocument/2006/relationships/image" Target="../media/image106.gif"/><Relationship Id="rId46" Type="http://schemas.openxmlformats.org/officeDocument/2006/relationships/image" Target="../media/image114.gif"/><Relationship Id="rId59" Type="http://schemas.openxmlformats.org/officeDocument/2006/relationships/image" Target="../media/image127.gif"/></Relationships>
</file>

<file path=ppt/slides/_rels/slide70.xml.rels><?xml version="1.0" encoding="UTF-8" standalone="yes"?>
<Relationships xmlns="http://schemas.openxmlformats.org/package/2006/relationships"><Relationship Id="rId8" Type="http://schemas.openxmlformats.org/officeDocument/2006/relationships/image" Target="../media/image312.jpeg"/><Relationship Id="rId3" Type="http://schemas.openxmlformats.org/officeDocument/2006/relationships/diagramLayout" Target="../diagrams/layout2.xml"/><Relationship Id="rId7" Type="http://schemas.openxmlformats.org/officeDocument/2006/relationships/image" Target="../media/image311.jpeg"/><Relationship Id="rId12" Type="http://schemas.openxmlformats.org/officeDocument/2006/relationships/image" Target="../media/image316.jpeg"/><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11" Type="http://schemas.openxmlformats.org/officeDocument/2006/relationships/image" Target="../media/image315.jpeg"/><Relationship Id="rId5" Type="http://schemas.openxmlformats.org/officeDocument/2006/relationships/diagramColors" Target="../diagrams/colors2.xml"/><Relationship Id="rId10" Type="http://schemas.openxmlformats.org/officeDocument/2006/relationships/image" Target="../media/image314.jpeg"/><Relationship Id="rId4" Type="http://schemas.openxmlformats.org/officeDocument/2006/relationships/diagramQuickStyle" Target="../diagrams/quickStyle2.xml"/><Relationship Id="rId9" Type="http://schemas.openxmlformats.org/officeDocument/2006/relationships/image" Target="../media/image313.jpeg"/></Relationships>
</file>

<file path=ppt/slides/_rels/slide71.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39.xml"/><Relationship Id="rId6" Type="http://schemas.openxmlformats.org/officeDocument/2006/relationships/image" Target="../media/image321.png"/><Relationship Id="rId5" Type="http://schemas.openxmlformats.org/officeDocument/2006/relationships/image" Target="../media/image320.png"/><Relationship Id="rId4" Type="http://schemas.openxmlformats.org/officeDocument/2006/relationships/image" Target="../media/image319.png"/></Relationships>
</file>

<file path=ppt/slides/_rels/slide7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322.pn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323.png"/><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85.jpeg"/><Relationship Id="rId3" Type="http://schemas.openxmlformats.org/officeDocument/2006/relationships/diagramLayout" Target="../diagrams/layout6.xml"/><Relationship Id="rId7" Type="http://schemas.openxmlformats.org/officeDocument/2006/relationships/image" Target="../media/image303.png"/><Relationship Id="rId12" Type="http://schemas.openxmlformats.org/officeDocument/2006/relationships/image" Target="../media/image304.gif"/><Relationship Id="rId2" Type="http://schemas.openxmlformats.org/officeDocument/2006/relationships/diagramData" Target="../diagrams/data6.xml"/><Relationship Id="rId1" Type="http://schemas.openxmlformats.org/officeDocument/2006/relationships/slideLayout" Target="../slideLayouts/slideLayout23.xml"/><Relationship Id="rId6" Type="http://schemas.microsoft.com/office/2007/relationships/diagramDrawing" Target="../diagrams/drawing6.xml"/><Relationship Id="rId11" Type="http://schemas.openxmlformats.org/officeDocument/2006/relationships/image" Target="../media/image283.png"/><Relationship Id="rId5" Type="http://schemas.openxmlformats.org/officeDocument/2006/relationships/diagramColors" Target="../diagrams/colors6.xml"/><Relationship Id="rId10" Type="http://schemas.openxmlformats.org/officeDocument/2006/relationships/image" Target="../media/image282.png"/><Relationship Id="rId4" Type="http://schemas.openxmlformats.org/officeDocument/2006/relationships/diagramQuickStyle" Target="../diagrams/quickStyle6.xml"/><Relationship Id="rId9" Type="http://schemas.microsoft.com/office/2007/relationships/hdphoto" Target="../media/hdphoto3.wdp"/><Relationship Id="rId14" Type="http://schemas.openxmlformats.org/officeDocument/2006/relationships/image" Target="../media/image305.jpeg"/></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8" Type="http://schemas.openxmlformats.org/officeDocument/2006/relationships/image" Target="../media/image137.gif"/><Relationship Id="rId13" Type="http://schemas.openxmlformats.org/officeDocument/2006/relationships/image" Target="../media/image142.gif"/><Relationship Id="rId18" Type="http://schemas.openxmlformats.org/officeDocument/2006/relationships/image" Target="../media/image147.gif"/><Relationship Id="rId26" Type="http://schemas.openxmlformats.org/officeDocument/2006/relationships/image" Target="../media/image155.png"/><Relationship Id="rId39" Type="http://schemas.openxmlformats.org/officeDocument/2006/relationships/image" Target="../media/image168.png"/><Relationship Id="rId3" Type="http://schemas.openxmlformats.org/officeDocument/2006/relationships/image" Target="../media/image133.gif"/><Relationship Id="rId21" Type="http://schemas.openxmlformats.org/officeDocument/2006/relationships/image" Target="../media/image150.gif"/><Relationship Id="rId34" Type="http://schemas.openxmlformats.org/officeDocument/2006/relationships/image" Target="../media/image163.png"/><Relationship Id="rId42" Type="http://schemas.openxmlformats.org/officeDocument/2006/relationships/image" Target="../media/image171.gif"/><Relationship Id="rId47" Type="http://schemas.openxmlformats.org/officeDocument/2006/relationships/image" Target="../media/image176.gif"/><Relationship Id="rId7" Type="http://schemas.openxmlformats.org/officeDocument/2006/relationships/image" Target="../media/image136.gif"/><Relationship Id="rId12" Type="http://schemas.openxmlformats.org/officeDocument/2006/relationships/image" Target="../media/image141.gif"/><Relationship Id="rId17" Type="http://schemas.openxmlformats.org/officeDocument/2006/relationships/image" Target="../media/image146.gif"/><Relationship Id="rId25" Type="http://schemas.openxmlformats.org/officeDocument/2006/relationships/image" Target="../media/image154.png"/><Relationship Id="rId33" Type="http://schemas.openxmlformats.org/officeDocument/2006/relationships/image" Target="../media/image162.gif"/><Relationship Id="rId38" Type="http://schemas.openxmlformats.org/officeDocument/2006/relationships/image" Target="../media/image167.gif"/><Relationship Id="rId46" Type="http://schemas.openxmlformats.org/officeDocument/2006/relationships/image" Target="../media/image175.png"/><Relationship Id="rId2" Type="http://schemas.openxmlformats.org/officeDocument/2006/relationships/image" Target="../media/image132.gif"/><Relationship Id="rId16" Type="http://schemas.openxmlformats.org/officeDocument/2006/relationships/image" Target="../media/image145.gif"/><Relationship Id="rId20" Type="http://schemas.openxmlformats.org/officeDocument/2006/relationships/image" Target="../media/image149.gif"/><Relationship Id="rId29" Type="http://schemas.openxmlformats.org/officeDocument/2006/relationships/image" Target="../media/image158.png"/><Relationship Id="rId41" Type="http://schemas.openxmlformats.org/officeDocument/2006/relationships/image" Target="../media/image170.gif"/><Relationship Id="rId1" Type="http://schemas.openxmlformats.org/officeDocument/2006/relationships/slideLayout" Target="../slideLayouts/slideLayout41.xml"/><Relationship Id="rId6" Type="http://schemas.openxmlformats.org/officeDocument/2006/relationships/image" Target="../media/image135.gif"/><Relationship Id="rId11" Type="http://schemas.openxmlformats.org/officeDocument/2006/relationships/image" Target="../media/image140.gif"/><Relationship Id="rId24" Type="http://schemas.openxmlformats.org/officeDocument/2006/relationships/image" Target="../media/image153.png"/><Relationship Id="rId32" Type="http://schemas.openxmlformats.org/officeDocument/2006/relationships/image" Target="../media/image161.gif"/><Relationship Id="rId37" Type="http://schemas.openxmlformats.org/officeDocument/2006/relationships/image" Target="../media/image166.png"/><Relationship Id="rId40" Type="http://schemas.openxmlformats.org/officeDocument/2006/relationships/image" Target="../media/image169.gif"/><Relationship Id="rId45" Type="http://schemas.openxmlformats.org/officeDocument/2006/relationships/image" Target="../media/image174.gif"/><Relationship Id="rId5" Type="http://schemas.openxmlformats.org/officeDocument/2006/relationships/image" Target="../media/image115.gif"/><Relationship Id="rId15" Type="http://schemas.openxmlformats.org/officeDocument/2006/relationships/image" Target="../media/image144.gif"/><Relationship Id="rId23" Type="http://schemas.openxmlformats.org/officeDocument/2006/relationships/image" Target="../media/image152.gif"/><Relationship Id="rId28" Type="http://schemas.openxmlformats.org/officeDocument/2006/relationships/image" Target="../media/image157.png"/><Relationship Id="rId36" Type="http://schemas.openxmlformats.org/officeDocument/2006/relationships/image" Target="../media/image165.png"/><Relationship Id="rId10" Type="http://schemas.openxmlformats.org/officeDocument/2006/relationships/image" Target="../media/image139.gif"/><Relationship Id="rId19" Type="http://schemas.openxmlformats.org/officeDocument/2006/relationships/image" Target="../media/image148.gif"/><Relationship Id="rId31" Type="http://schemas.openxmlformats.org/officeDocument/2006/relationships/image" Target="../media/image160.gif"/><Relationship Id="rId44" Type="http://schemas.openxmlformats.org/officeDocument/2006/relationships/image" Target="../media/image173.gif"/><Relationship Id="rId4" Type="http://schemas.openxmlformats.org/officeDocument/2006/relationships/image" Target="../media/image134.gif"/><Relationship Id="rId9" Type="http://schemas.openxmlformats.org/officeDocument/2006/relationships/image" Target="../media/image138.gif"/><Relationship Id="rId14" Type="http://schemas.openxmlformats.org/officeDocument/2006/relationships/image" Target="../media/image143.gif"/><Relationship Id="rId22" Type="http://schemas.openxmlformats.org/officeDocument/2006/relationships/image" Target="../media/image151.png"/><Relationship Id="rId27" Type="http://schemas.openxmlformats.org/officeDocument/2006/relationships/image" Target="../media/image156.png"/><Relationship Id="rId30" Type="http://schemas.openxmlformats.org/officeDocument/2006/relationships/image" Target="../media/image159.png"/><Relationship Id="rId35" Type="http://schemas.openxmlformats.org/officeDocument/2006/relationships/image" Target="../media/image164.png"/><Relationship Id="rId43" Type="http://schemas.openxmlformats.org/officeDocument/2006/relationships/image" Target="../media/image172.gif"/><Relationship Id="rId48" Type="http://schemas.openxmlformats.org/officeDocument/2006/relationships/image" Target="../media/image177.gif"/></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1.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r>
              <a:rPr lang="en-US" altLang="zh-CN" sz="2800" dirty="0" smtClean="0"/>
              <a:t>High Efficient Scientific Habit with Advanced Intelligent Tools</a:t>
            </a:r>
            <a:endParaRPr lang="en-US" sz="2800" dirty="0"/>
          </a:p>
        </p:txBody>
      </p:sp>
      <p:sp>
        <p:nvSpPr>
          <p:cNvPr id="15" name="Subtitle 14"/>
          <p:cNvSpPr>
            <a:spLocks noGrp="1"/>
          </p:cNvSpPr>
          <p:nvPr>
            <p:ph type="subTitle" idx="1"/>
          </p:nvPr>
        </p:nvSpPr>
        <p:spPr>
          <a:xfrm>
            <a:off x="4823117" y="3452514"/>
            <a:ext cx="2485230" cy="1284154"/>
          </a:xfrm>
        </p:spPr>
        <p:txBody>
          <a:bodyPr/>
          <a:lstStyle/>
          <a:p>
            <a:r>
              <a:rPr lang="zh-CN" altLang="en-US" dirty="0" smtClean="0"/>
              <a:t>报告人：阎林胤 博士</a:t>
            </a:r>
            <a:endParaRPr lang="en-US" altLang="zh-CN" dirty="0" smtClean="0"/>
          </a:p>
          <a:p>
            <a:r>
              <a:rPr lang="en-US" altLang="zh-CN" sz="1400" dirty="0" smtClean="0"/>
              <a:t>Speaker: Yan Linyin Ph.D.</a:t>
            </a:r>
          </a:p>
          <a:p>
            <a:r>
              <a:rPr lang="en-US" sz="1400" dirty="0"/>
              <a:t>Customer </a:t>
            </a:r>
            <a:r>
              <a:rPr lang="en-US" sz="1400" dirty="0" smtClean="0"/>
              <a:t>Consultant</a:t>
            </a:r>
          </a:p>
        </p:txBody>
      </p:sp>
      <p:sp>
        <p:nvSpPr>
          <p:cNvPr id="16" name="Text Placeholder 15"/>
          <p:cNvSpPr>
            <a:spLocks noGrp="1"/>
          </p:cNvSpPr>
          <p:nvPr>
            <p:ph type="body" sz="quarter" idx="10"/>
          </p:nvPr>
        </p:nvSpPr>
        <p:spPr/>
        <p:txBody>
          <a:bodyPr/>
          <a:lstStyle/>
          <a:p>
            <a:r>
              <a:rPr lang="en-US" dirty="0"/>
              <a:t>Reed Elsevier Information Technology (Beijing) Co., Ltd</a:t>
            </a:r>
          </a:p>
        </p:txBody>
      </p:sp>
      <p:sp>
        <p:nvSpPr>
          <p:cNvPr id="17" name="Text Placeholder 16"/>
          <p:cNvSpPr>
            <a:spLocks noGrp="1"/>
          </p:cNvSpPr>
          <p:nvPr>
            <p:ph type="body" sz="quarter" idx="11"/>
          </p:nvPr>
        </p:nvSpPr>
        <p:spPr/>
        <p:txBody>
          <a:bodyPr/>
          <a:lstStyle/>
          <a:p>
            <a:r>
              <a:rPr lang="en-US" dirty="0" smtClean="0"/>
              <a:t>2017 Jan</a:t>
            </a:r>
            <a:endParaRPr lang="en-US" dirty="0"/>
          </a:p>
        </p:txBody>
      </p:sp>
      <p:pic>
        <p:nvPicPr>
          <p:cNvPr id="6" name="Picture 5"/>
          <p:cNvPicPr>
            <a:picLocks noChangeAspect="1"/>
          </p:cNvPicPr>
          <p:nvPr/>
        </p:nvPicPr>
        <p:blipFill>
          <a:blip r:embed="rId3"/>
          <a:stretch>
            <a:fillRect/>
          </a:stretch>
        </p:blipFill>
        <p:spPr>
          <a:xfrm>
            <a:off x="6963508" y="3956107"/>
            <a:ext cx="2180492" cy="2180492"/>
          </a:xfrm>
          <a:prstGeom prst="rect">
            <a:avLst/>
          </a:prstGeom>
        </p:spPr>
      </p:pic>
    </p:spTree>
    <p:extLst>
      <p:ext uri="{BB962C8B-B14F-4D97-AF65-F5344CB8AC3E}">
        <p14:creationId xmlns:p14="http://schemas.microsoft.com/office/powerpoint/2010/main" val="4697158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smtClean="0">
                <a:sym typeface="Arial"/>
              </a:rPr>
              <a:t>Exploring Literature	</a:t>
            </a:r>
            <a:endParaRPr lang="en-US" sz="2400" dirty="0"/>
          </a:p>
        </p:txBody>
      </p:sp>
      <p:graphicFrame>
        <p:nvGraphicFramePr>
          <p:cNvPr id="26" name="Chart 25"/>
          <p:cNvGraphicFramePr/>
          <p:nvPr>
            <p:extLst/>
          </p:nvPr>
        </p:nvGraphicFramePr>
        <p:xfrm>
          <a:off x="285749" y="1869027"/>
          <a:ext cx="8772526" cy="1724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Table 26"/>
          <p:cNvGraphicFramePr>
            <a:graphicFrameLocks noGrp="1"/>
          </p:cNvGraphicFramePr>
          <p:nvPr>
            <p:extLst/>
          </p:nvPr>
        </p:nvGraphicFramePr>
        <p:xfrm>
          <a:off x="200028" y="2907252"/>
          <a:ext cx="8724898" cy="2140820"/>
        </p:xfrm>
        <a:graphic>
          <a:graphicData uri="http://schemas.openxmlformats.org/drawingml/2006/table">
            <a:tbl>
              <a:tblPr firstRow="1" bandRow="1">
                <a:tableStyleId>{5C22544A-7EE6-4342-B048-85BDC9FD1C3A}</a:tableStyleId>
              </a:tblPr>
              <a:tblGrid>
                <a:gridCol w="1475978"/>
                <a:gridCol w="906115"/>
                <a:gridCol w="906115"/>
                <a:gridCol w="906115"/>
                <a:gridCol w="906115"/>
                <a:gridCol w="906115"/>
                <a:gridCol w="906115"/>
                <a:gridCol w="906115"/>
                <a:gridCol w="906115"/>
              </a:tblGrid>
              <a:tr h="620649">
                <a:tc>
                  <a:txBody>
                    <a:bodyPr/>
                    <a:lstStyle/>
                    <a:p>
                      <a:endParaRPr lang="en-GB" dirty="0">
                        <a:latin typeface="Arial" panose="020B0604020202020204" pitchFamily="34" charset="0"/>
                        <a:cs typeface="Arial" panose="020B0604020202020204" pitchFamily="34" charset="0"/>
                      </a:endParaRPr>
                    </a:p>
                  </a:txBody>
                  <a:tcPr>
                    <a:lnL w="9525" cap="flat" cmpd="sng" algn="ctr">
                      <a:no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r>
              <a:tr h="402964">
                <a:tc>
                  <a:txBody>
                    <a:bodyPr/>
                    <a:lstStyle/>
                    <a:p>
                      <a:endParaRPr lang="en-GB" dirty="0">
                        <a:latin typeface="Arial" panose="020B0604020202020204" pitchFamily="34" charset="0"/>
                        <a:cs typeface="Arial" panose="020B0604020202020204" pitchFamily="34" charset="0"/>
                      </a:endParaRPr>
                    </a:p>
                  </a:txBody>
                  <a:tcPr>
                    <a:lnL w="9525" cap="flat" cmpd="sng" algn="ctr">
                      <a:no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smtClean="0">
                          <a:solidFill>
                            <a:srgbClr val="000000"/>
                          </a:solidFill>
                          <a:effectLst/>
                          <a:latin typeface="Arial" panose="020B0604020202020204" pitchFamily="34" charset="0"/>
                          <a:cs typeface="Arial" panose="020B0604020202020204" pitchFamily="34" charset="0"/>
                        </a:rPr>
                        <a:t>Keeping </a:t>
                      </a:r>
                      <a:r>
                        <a:rPr lang="en-US" sz="900" b="0" i="0" u="none" strike="noStrike" dirty="0">
                          <a:solidFill>
                            <a:srgbClr val="000000"/>
                          </a:solidFill>
                          <a:effectLst/>
                          <a:latin typeface="Arial" panose="020B0604020202020204" pitchFamily="34" charset="0"/>
                          <a:cs typeface="Arial" panose="020B0604020202020204" pitchFamily="34" charset="0"/>
                        </a:rPr>
                        <a:t>up-to-date with your field</a:t>
                      </a: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900" b="0" i="0" u="none" strike="noStrike" dirty="0" smtClean="0">
                          <a:solidFill>
                            <a:srgbClr val="000000"/>
                          </a:solidFill>
                          <a:effectLst/>
                          <a:latin typeface="Arial" panose="020B0604020202020204" pitchFamily="34" charset="0"/>
                          <a:cs typeface="Arial" panose="020B0604020202020204" pitchFamily="34" charset="0"/>
                        </a:rPr>
                        <a:t>Searching </a:t>
                      </a:r>
                      <a:r>
                        <a:rPr lang="en-GB" sz="900" b="0" i="0" u="none" strike="noStrike" dirty="0">
                          <a:solidFill>
                            <a:srgbClr val="000000"/>
                          </a:solidFill>
                          <a:effectLst/>
                          <a:latin typeface="Arial" panose="020B0604020202020204" pitchFamily="34" charset="0"/>
                          <a:cs typeface="Arial" panose="020B0604020202020204" pitchFamily="34" charset="0"/>
                        </a:rPr>
                        <a:t>online scientific literature</a:t>
                      </a: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smtClean="0">
                          <a:solidFill>
                            <a:srgbClr val="000000"/>
                          </a:solidFill>
                          <a:effectLst/>
                          <a:latin typeface="Arial" panose="020B0604020202020204" pitchFamily="34" charset="0"/>
                          <a:cs typeface="Arial" panose="020B0604020202020204" pitchFamily="34" charset="0"/>
                        </a:rPr>
                        <a:t>Managing </a:t>
                      </a:r>
                      <a:r>
                        <a:rPr lang="en-US" sz="900" b="0" i="0" u="none" strike="noStrike" dirty="0">
                          <a:solidFill>
                            <a:srgbClr val="000000"/>
                          </a:solidFill>
                          <a:effectLst/>
                          <a:latin typeface="Arial" panose="020B0604020202020204" pitchFamily="34" charset="0"/>
                          <a:cs typeface="Arial" panose="020B0604020202020204" pitchFamily="34" charset="0"/>
                        </a:rPr>
                        <a:t>research articles </a:t>
                      </a: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900" b="0" i="0" u="none" strike="noStrike" dirty="0" smtClean="0">
                          <a:solidFill>
                            <a:srgbClr val="000000"/>
                          </a:solidFill>
                          <a:effectLst/>
                          <a:latin typeface="Arial" panose="020B0604020202020204" pitchFamily="34" charset="0"/>
                          <a:cs typeface="Arial" panose="020B0604020202020204" pitchFamily="34" charset="0"/>
                        </a:rPr>
                        <a:t>Reading research</a:t>
                      </a:r>
                      <a:endParaRPr lang="en-GB"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smtClean="0">
                          <a:solidFill>
                            <a:srgbClr val="000000"/>
                          </a:solidFill>
                          <a:effectLst/>
                          <a:latin typeface="Arial" panose="020B0604020202020204" pitchFamily="34" charset="0"/>
                          <a:cs typeface="Arial" panose="020B0604020202020204" pitchFamily="34" charset="0"/>
                        </a:rPr>
                        <a:t>Annotating </a:t>
                      </a:r>
                      <a:r>
                        <a:rPr lang="en-US" sz="900" b="0" i="0" u="none" strike="noStrike" dirty="0">
                          <a:solidFill>
                            <a:srgbClr val="000000"/>
                          </a:solidFill>
                          <a:effectLst/>
                          <a:latin typeface="Arial" panose="020B0604020202020204" pitchFamily="34" charset="0"/>
                          <a:cs typeface="Arial" panose="020B0604020202020204" pitchFamily="34" charset="0"/>
                        </a:rPr>
                        <a:t>research articles and </a:t>
                      </a:r>
                      <a:r>
                        <a:rPr lang="en-US" sz="900" b="0" i="0" u="none" strike="noStrike" dirty="0" smtClean="0">
                          <a:solidFill>
                            <a:srgbClr val="000000"/>
                          </a:solidFill>
                          <a:effectLst/>
                          <a:latin typeface="Arial" panose="020B0604020202020204" pitchFamily="34" charset="0"/>
                          <a:cs typeface="Arial" panose="020B0604020202020204" pitchFamily="34" charset="0"/>
                        </a:rPr>
                        <a:t>keeping a record of these</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900" b="0" i="0" u="none" strike="noStrike" dirty="0" smtClean="0">
                          <a:solidFill>
                            <a:srgbClr val="000000"/>
                          </a:solidFill>
                          <a:effectLst/>
                          <a:latin typeface="Arial" panose="020B0604020202020204" pitchFamily="34" charset="0"/>
                          <a:cs typeface="Arial" panose="020B0604020202020204" pitchFamily="34" charset="0"/>
                        </a:rPr>
                        <a:t>Developing </a:t>
                      </a:r>
                      <a:r>
                        <a:rPr lang="en-GB" sz="900" b="0" i="0" u="none" strike="noStrike" dirty="0">
                          <a:solidFill>
                            <a:srgbClr val="000000"/>
                          </a:solidFill>
                          <a:effectLst/>
                          <a:latin typeface="Arial" panose="020B0604020202020204" pitchFamily="34" charset="0"/>
                          <a:cs typeface="Arial" panose="020B0604020202020204" pitchFamily="34" charset="0"/>
                        </a:rPr>
                        <a:t>hypotheses for investigation</a:t>
                      </a: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900" b="0" i="0" u="none" strike="noStrike" dirty="0" smtClean="0">
                          <a:solidFill>
                            <a:srgbClr val="000000"/>
                          </a:solidFill>
                          <a:effectLst/>
                          <a:latin typeface="Arial" panose="020B0604020202020204" pitchFamily="34" charset="0"/>
                          <a:cs typeface="Arial" panose="020B0604020202020204" pitchFamily="34" charset="0"/>
                        </a:rPr>
                        <a:t>Reviewing </a:t>
                      </a:r>
                      <a:r>
                        <a:rPr lang="en-GB" sz="900" b="0" i="0" u="none" strike="noStrike" dirty="0">
                          <a:solidFill>
                            <a:srgbClr val="000000"/>
                          </a:solidFill>
                          <a:effectLst/>
                          <a:latin typeface="Arial" panose="020B0604020202020204" pitchFamily="34" charset="0"/>
                          <a:cs typeface="Arial" panose="020B0604020202020204" pitchFamily="34" charset="0"/>
                        </a:rPr>
                        <a:t>manuscripts (peer review)</a:t>
                      </a: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smtClean="0">
                          <a:solidFill>
                            <a:srgbClr val="000000"/>
                          </a:solidFill>
                          <a:effectLst/>
                          <a:latin typeface="Arial" panose="020B0604020202020204" pitchFamily="34" charset="0"/>
                          <a:cs typeface="Arial" panose="020B0604020202020204" pitchFamily="34" charset="0"/>
                        </a:rPr>
                        <a:t>Obtaining </a:t>
                      </a:r>
                      <a:r>
                        <a:rPr lang="en-US" sz="900" b="0" i="0" u="none" strike="noStrike" dirty="0">
                          <a:solidFill>
                            <a:srgbClr val="000000"/>
                          </a:solidFill>
                          <a:effectLst/>
                          <a:latin typeface="Arial" panose="020B0604020202020204" pitchFamily="34" charset="0"/>
                          <a:cs typeface="Arial" panose="020B0604020202020204" pitchFamily="34" charset="0"/>
                        </a:rPr>
                        <a:t>in-depth knowledge on a subject</a:t>
                      </a:r>
                    </a:p>
                  </a:txBody>
                  <a:tcPr marL="9525" marR="9525" marT="9525" marB="0" anchor="ctr">
                    <a:lnL w="9525" cap="flat" cmpd="sng" algn="ctr">
                      <a:solidFill>
                        <a:schemeClr val="bg2"/>
                      </a:solid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r>
              <a:tr h="481003">
                <a:tc>
                  <a:txBody>
                    <a:bodyPr/>
                    <a:lstStyle/>
                    <a:p>
                      <a:endParaRPr lang="en-GB" sz="800" dirty="0">
                        <a:latin typeface="Arial" panose="020B0604020202020204" pitchFamily="34" charset="0"/>
                        <a:cs typeface="Arial" panose="020B0604020202020204" pitchFamily="34" charset="0"/>
                      </a:endParaRPr>
                    </a:p>
                  </a:txBody>
                  <a:tcPr>
                    <a:lnL w="9525" cap="flat" cmpd="sng" algn="ctr">
                      <a:no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no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r>
              <a:tr h="481003">
                <a:tc>
                  <a:txBody>
                    <a:bodyPr/>
                    <a:lstStyle/>
                    <a:p>
                      <a:endParaRPr lang="en-GB" sz="800" dirty="0">
                        <a:latin typeface="Arial" panose="020B0604020202020204" pitchFamily="34" charset="0"/>
                        <a:cs typeface="Arial" panose="020B0604020202020204" pitchFamily="34" charset="0"/>
                      </a:endParaRPr>
                    </a:p>
                  </a:txBody>
                  <a:tcPr>
                    <a:lnL w="9525" cap="flat" cmpd="sng" algn="ctr">
                      <a:no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no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2" name="TextBox 31"/>
          <p:cNvSpPr txBox="1"/>
          <p:nvPr/>
        </p:nvSpPr>
        <p:spPr>
          <a:xfrm>
            <a:off x="571500" y="1684361"/>
            <a:ext cx="8372475" cy="338554"/>
          </a:xfrm>
          <a:prstGeom prst="rect">
            <a:avLst/>
          </a:prstGeom>
          <a:noFill/>
        </p:spPr>
        <p:txBody>
          <a:bodyPr wrap="square" rtlCol="0">
            <a:spAutoFit/>
          </a:bodyPr>
          <a:lstStyle/>
          <a:p>
            <a:r>
              <a:rPr lang="en-GB" sz="1600" b="1" dirty="0" smtClean="0">
                <a:solidFill>
                  <a:schemeClr val="accent1"/>
                </a:solidFill>
                <a:latin typeface="Arial" panose="020B0604020202020204" pitchFamily="34" charset="0"/>
                <a:cs typeface="Arial" panose="020B0604020202020204" pitchFamily="34" charset="0"/>
              </a:rPr>
              <a:t>Time (in hours): </a:t>
            </a:r>
            <a:r>
              <a:rPr lang="en-GB" sz="1200" dirty="0">
                <a:latin typeface="Arial" panose="020B0604020202020204" pitchFamily="34" charset="0"/>
                <a:cs typeface="Arial" panose="020B0604020202020204" pitchFamily="34" charset="0"/>
              </a:rPr>
              <a:t>Approximately how much time last week did you spend on the following </a:t>
            </a:r>
            <a:r>
              <a:rPr lang="en-GB" sz="1200" dirty="0" smtClean="0">
                <a:latin typeface="Arial" panose="020B0604020202020204" pitchFamily="34" charset="0"/>
                <a:cs typeface="Arial" panose="020B0604020202020204" pitchFamily="34" charset="0"/>
              </a:rPr>
              <a:t>activities?  </a:t>
            </a:r>
            <a:endParaRPr lang="en-GB" sz="1200" dirty="0">
              <a:latin typeface="Arial" panose="020B0604020202020204" pitchFamily="34" charset="0"/>
              <a:cs typeface="Arial" panose="020B0604020202020204" pitchFamily="34" charset="0"/>
            </a:endParaRPr>
          </a:p>
        </p:txBody>
      </p:sp>
      <p:sp>
        <p:nvSpPr>
          <p:cNvPr id="2" name="TextBox 1"/>
          <p:cNvSpPr txBox="1"/>
          <p:nvPr/>
        </p:nvSpPr>
        <p:spPr>
          <a:xfrm>
            <a:off x="350975" y="4450140"/>
            <a:ext cx="6354625" cy="1569660"/>
          </a:xfrm>
          <a:prstGeom prst="rect">
            <a:avLst/>
          </a:prstGeom>
          <a:noFill/>
        </p:spPr>
        <p:txBody>
          <a:bodyPr wrap="none" rtlCol="0">
            <a:spAutoFit/>
          </a:bodyPr>
          <a:lstStyle/>
          <a:p>
            <a:pPr marL="342900" indent="-342900">
              <a:buAutoNum type="arabicPeriod"/>
            </a:pPr>
            <a:r>
              <a:rPr lang="en-US" sz="2400" dirty="0" smtClean="0">
                <a:solidFill>
                  <a:srgbClr val="007398"/>
                </a:solidFill>
              </a:rPr>
              <a:t>Reading research</a:t>
            </a:r>
          </a:p>
          <a:p>
            <a:pPr marL="342900" indent="-342900">
              <a:buAutoNum type="arabicPeriod"/>
            </a:pPr>
            <a:r>
              <a:rPr lang="en-US" sz="2400" dirty="0" smtClean="0">
                <a:solidFill>
                  <a:srgbClr val="007398"/>
                </a:solidFill>
              </a:rPr>
              <a:t>Keeping up-to-date with your field</a:t>
            </a:r>
          </a:p>
          <a:p>
            <a:pPr marL="342900" indent="-342900">
              <a:buAutoNum type="arabicPeriod"/>
            </a:pPr>
            <a:r>
              <a:rPr lang="en-US" sz="2400" dirty="0" smtClean="0">
                <a:solidFill>
                  <a:srgbClr val="007398"/>
                </a:solidFill>
              </a:rPr>
              <a:t>Searching online scientific literature</a:t>
            </a:r>
          </a:p>
          <a:p>
            <a:pPr marL="342900" indent="-342900">
              <a:buAutoNum type="arabicPeriod"/>
            </a:pPr>
            <a:r>
              <a:rPr lang="en-US" sz="2400" dirty="0" smtClean="0">
                <a:solidFill>
                  <a:srgbClr val="007398"/>
                </a:solidFill>
              </a:rPr>
              <a:t>Obtaining in-depth knowledge on a subject</a:t>
            </a:r>
            <a:endParaRPr lang="en-US" sz="2400" dirty="0">
              <a:solidFill>
                <a:srgbClr val="007398"/>
              </a:solidFill>
            </a:endParaRPr>
          </a:p>
        </p:txBody>
      </p:sp>
      <p:grpSp>
        <p:nvGrpSpPr>
          <p:cNvPr id="5" name="Group 4"/>
          <p:cNvGrpSpPr/>
          <p:nvPr/>
        </p:nvGrpSpPr>
        <p:grpSpPr>
          <a:xfrm>
            <a:off x="203030" y="4860416"/>
            <a:ext cx="8740945" cy="1159384"/>
            <a:chOff x="203030" y="5374944"/>
            <a:chExt cx="8740945" cy="1159384"/>
          </a:xfrm>
        </p:grpSpPr>
        <p:sp>
          <p:nvSpPr>
            <p:cNvPr id="8" name="Rounded Rectangle 7"/>
            <p:cNvSpPr/>
            <p:nvPr/>
          </p:nvSpPr>
          <p:spPr>
            <a:xfrm>
              <a:off x="203030" y="5374944"/>
              <a:ext cx="6502570" cy="1159384"/>
            </a:xfrm>
            <a:prstGeom prst="roundRect">
              <a:avLst/>
            </a:prstGeom>
            <a:noFill/>
            <a:ln w="25400">
              <a:solidFill>
                <a:srgbClr val="F097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flipH="1">
              <a:off x="6781800" y="5486400"/>
              <a:ext cx="2162175" cy="923330"/>
            </a:xfrm>
            <a:prstGeom prst="rect">
              <a:avLst/>
            </a:prstGeom>
            <a:noFill/>
          </p:spPr>
          <p:txBody>
            <a:bodyPr wrap="square" rtlCol="0">
              <a:spAutoFit/>
            </a:bodyPr>
            <a:lstStyle/>
            <a:p>
              <a:r>
                <a:rPr lang="en-US" b="1" dirty="0" smtClean="0">
                  <a:solidFill>
                    <a:schemeClr val="tx2"/>
                  </a:solidFill>
                </a:rPr>
                <a:t>The researchers’ challenge is in these use cases</a:t>
              </a:r>
              <a:endParaRPr lang="en-US" b="1" dirty="0">
                <a:solidFill>
                  <a:schemeClr val="tx2"/>
                </a:solidFill>
              </a:endParaRPr>
            </a:p>
          </p:txBody>
        </p:sp>
      </p:grpSp>
      <p:sp>
        <p:nvSpPr>
          <p:cNvPr id="6" name="TextBox 5"/>
          <p:cNvSpPr txBox="1"/>
          <p:nvPr/>
        </p:nvSpPr>
        <p:spPr>
          <a:xfrm>
            <a:off x="57150" y="6534150"/>
            <a:ext cx="6362700" cy="261610"/>
          </a:xfrm>
          <a:prstGeom prst="rect">
            <a:avLst/>
          </a:prstGeom>
          <a:noFill/>
        </p:spPr>
        <p:txBody>
          <a:bodyPr wrap="square" rtlCol="0">
            <a:spAutoFit/>
          </a:bodyPr>
          <a:lstStyle/>
          <a:p>
            <a:r>
              <a:rPr lang="en-US" sz="1100" dirty="0" smtClean="0"/>
              <a:t>Source:  Researcher Behaviour, June 2014, Customer Insights</a:t>
            </a:r>
            <a:endParaRPr lang="en-US" sz="1100" dirty="0"/>
          </a:p>
        </p:txBody>
      </p:sp>
    </p:spTree>
    <p:extLst>
      <p:ext uri="{BB962C8B-B14F-4D97-AF65-F5344CB8AC3E}">
        <p14:creationId xmlns:p14="http://schemas.microsoft.com/office/powerpoint/2010/main" val="4140135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199" y="705204"/>
            <a:ext cx="8399322" cy="727811"/>
          </a:xfrm>
        </p:spPr>
        <p:txBody>
          <a:bodyPr/>
          <a:lstStyle/>
          <a:p>
            <a:r>
              <a:rPr lang="en-US" sz="2000" dirty="0" smtClean="0"/>
              <a:t>ScienceDirect is poised to </a:t>
            </a:r>
            <a:r>
              <a:rPr lang="en-US" sz="2000" smtClean="0"/>
              <a:t>support researchers, </a:t>
            </a:r>
            <a:r>
              <a:rPr lang="en-US" sz="2000" dirty="0" smtClean="0"/>
              <a:t>allowing them </a:t>
            </a:r>
            <a:r>
              <a:rPr lang="en-US" sz="2000" smtClean="0"/>
              <a:t>to achieve more</a:t>
            </a:r>
            <a:endParaRPr lang="en-US" sz="2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 y="1600199"/>
            <a:ext cx="8874086"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830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99111" y="594824"/>
            <a:ext cx="8605737" cy="460253"/>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b="0" kern="1200" baseline="0">
                <a:solidFill>
                  <a:srgbClr val="00B050"/>
                </a:solidFill>
                <a:latin typeface="Arial" pitchFamily="34" charset="0"/>
                <a:ea typeface="+mj-ea"/>
                <a:cs typeface="Arial" pitchFamily="34" charset="0"/>
              </a:defRPr>
            </a:lvl1pPr>
          </a:lstStyle>
          <a:p>
            <a:r>
              <a:rPr lang="en-US" sz="2400" b="1" dirty="0" smtClean="0">
                <a:solidFill>
                  <a:srgbClr val="007398"/>
                </a:solidFill>
              </a:rPr>
              <a:t>Key Features of the Modern Literature Data Base</a:t>
            </a:r>
            <a:endParaRPr lang="en-US" sz="2400" b="1" dirty="0">
              <a:solidFill>
                <a:srgbClr val="007398"/>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25" y="1514838"/>
            <a:ext cx="1806639" cy="135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552" y="1514838"/>
            <a:ext cx="2161171" cy="136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175" y="1514838"/>
            <a:ext cx="1802416" cy="136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5719" y="1514838"/>
            <a:ext cx="1799141" cy="136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685" y="3015522"/>
            <a:ext cx="7221650" cy="343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8727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38319" cy="418645"/>
          </a:xfrm>
        </p:spPr>
        <p:txBody>
          <a:bodyPr/>
          <a:lstStyle/>
          <a:p>
            <a:r>
              <a:rPr lang="en-US" sz="1800" b="0" dirty="0" smtClean="0"/>
              <a:t>The Article Recommender</a:t>
            </a:r>
            <a:endParaRPr lang="en-US" sz="1800" b="0" dirty="0"/>
          </a:p>
        </p:txBody>
      </p:sp>
      <p:pic>
        <p:nvPicPr>
          <p:cNvPr id="4" name="Picture 3"/>
          <p:cNvPicPr>
            <a:picLocks noChangeAspect="1"/>
          </p:cNvPicPr>
          <p:nvPr/>
        </p:nvPicPr>
        <p:blipFill>
          <a:blip r:embed="rId3"/>
          <a:stretch>
            <a:fillRect/>
          </a:stretch>
        </p:blipFill>
        <p:spPr>
          <a:xfrm>
            <a:off x="114496" y="1371600"/>
            <a:ext cx="7859852" cy="4631022"/>
          </a:xfrm>
          <a:prstGeom prst="rect">
            <a:avLst/>
          </a:prstGeom>
        </p:spPr>
      </p:pic>
      <p:sp>
        <p:nvSpPr>
          <p:cNvPr id="5" name="Rectangle 4"/>
          <p:cNvSpPr/>
          <p:nvPr/>
        </p:nvSpPr>
        <p:spPr>
          <a:xfrm>
            <a:off x="0" y="125633"/>
            <a:ext cx="7974348"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chemeClr val="tx2"/>
                </a:solidFill>
              </a:rPr>
              <a:t>Helping researchers discover relevant information</a:t>
            </a:r>
            <a:endParaRPr lang="en-US" dirty="0">
              <a:solidFill>
                <a:schemeClr val="tx2"/>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264" y="71694"/>
            <a:ext cx="953514" cy="94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45478"/>
          <a:stretch/>
        </p:blipFill>
        <p:spPr>
          <a:xfrm>
            <a:off x="1776173" y="5280046"/>
            <a:ext cx="3150390" cy="1445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4572000" y="2976187"/>
            <a:ext cx="4572000" cy="646331"/>
          </a:xfrm>
          <a:prstGeom prst="rect">
            <a:avLst/>
          </a:prstGeom>
        </p:spPr>
        <p:txBody>
          <a:bodyPr>
            <a:spAutoFit/>
          </a:bodyPr>
          <a:lstStyle/>
          <a:p>
            <a:r>
              <a:rPr lang="en-US" b="1" i="1" dirty="0">
                <a:solidFill>
                  <a:srgbClr val="FF0000"/>
                </a:solidFill>
              </a:rPr>
              <a:t>“Others who have read this article mostly read the following…”</a:t>
            </a:r>
          </a:p>
        </p:txBody>
      </p:sp>
    </p:spTree>
    <p:extLst>
      <p:ext uri="{BB962C8B-B14F-4D97-AF65-F5344CB8AC3E}">
        <p14:creationId xmlns:p14="http://schemas.microsoft.com/office/powerpoint/2010/main" val="253016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18"/>
          <p:cNvGrpSpPr/>
          <p:nvPr/>
        </p:nvGrpSpPr>
        <p:grpSpPr>
          <a:xfrm>
            <a:off x="4018655" y="1949613"/>
            <a:ext cx="1188720" cy="1188720"/>
            <a:chOff x="485775" y="1295400"/>
            <a:chExt cx="5153025" cy="3352801"/>
          </a:xfrm>
        </p:grpSpPr>
        <p:sp>
          <p:nvSpPr>
            <p:cNvPr id="49" name="Rectangle 48"/>
            <p:cNvSpPr/>
            <p:nvPr/>
          </p:nvSpPr>
          <p:spPr>
            <a:xfrm>
              <a:off x="485775" y="1295400"/>
              <a:ext cx="5153025" cy="3352801"/>
            </a:xfrm>
            <a:prstGeom prst="rect">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noChangeArrowheads="1"/>
            </p:cNvPicPr>
            <p:nvPr/>
          </p:nvPicPr>
          <p:blipFill>
            <a:blip r:embed="rId3"/>
            <a:srcRect/>
            <a:stretch>
              <a:fillRect/>
            </a:stretch>
          </p:blipFill>
          <p:spPr bwMode="auto">
            <a:xfrm>
              <a:off x="569025" y="1383475"/>
              <a:ext cx="4876800" cy="3140597"/>
            </a:xfrm>
            <a:prstGeom prst="rect">
              <a:avLst/>
            </a:prstGeom>
            <a:ln>
              <a:solidFill>
                <a:srgbClr val="FF8200"/>
              </a:solidFill>
            </a:ln>
            <a:effectLst>
              <a:outerShdw blurRad="63500" sx="102000" sy="102000" algn="ctr" rotWithShape="0">
                <a:prstClr val="black">
                  <a:alpha val="40000"/>
                </a:prstClr>
              </a:outerShdw>
            </a:effectLst>
          </p:spPr>
        </p:pic>
        <p:pic>
          <p:nvPicPr>
            <p:cNvPr id="51" name="Picture 5" descr="http://www.webzo.org/tutorials/flash/images/mouse-cursor-recorder-2.png"/>
            <p:cNvPicPr>
              <a:picLocks noChangeAspect="1" noChangeArrowheads="1"/>
            </p:cNvPicPr>
            <p:nvPr/>
          </p:nvPicPr>
          <p:blipFill>
            <a:blip r:embed="rId4"/>
            <a:srcRect/>
            <a:stretch>
              <a:fillRect/>
            </a:stretch>
          </p:blipFill>
          <p:spPr bwMode="auto">
            <a:xfrm>
              <a:off x="1740725" y="2338450"/>
              <a:ext cx="160997" cy="304800"/>
            </a:xfrm>
            <a:prstGeom prst="rect">
              <a:avLst/>
            </a:prstGeom>
            <a:ln>
              <a:solidFill>
                <a:srgbClr val="FF8200"/>
              </a:solidFill>
            </a:ln>
            <a:effectLst>
              <a:outerShdw blurRad="63500" sx="102000" sy="102000" algn="ctr" rotWithShape="0">
                <a:prstClr val="black">
                  <a:alpha val="40000"/>
                </a:prstClr>
              </a:outerShdw>
            </a:effectLst>
          </p:spPr>
        </p:pic>
      </p:grpSp>
      <p:grpSp>
        <p:nvGrpSpPr>
          <p:cNvPr id="5" name="Group 4"/>
          <p:cNvGrpSpPr/>
          <p:nvPr/>
        </p:nvGrpSpPr>
        <p:grpSpPr>
          <a:xfrm>
            <a:off x="4003256" y="4366856"/>
            <a:ext cx="1204119" cy="1188720"/>
            <a:chOff x="3965909" y="4833337"/>
            <a:chExt cx="1204119" cy="1188720"/>
          </a:xfrm>
        </p:grpSpPr>
        <p:sp>
          <p:nvSpPr>
            <p:cNvPr id="2" name="Rectangle 1">
              <a:hlinkClick r:id="rId5"/>
            </p:cNvPr>
            <p:cNvSpPr/>
            <p:nvPr/>
          </p:nvSpPr>
          <p:spPr>
            <a:xfrm>
              <a:off x="3981308" y="4833337"/>
              <a:ext cx="1188720" cy="1188720"/>
            </a:xfrm>
            <a:prstGeom prst="rect">
              <a:avLst/>
            </a:prstGeom>
            <a:solidFill>
              <a:schemeClr val="bg1"/>
            </a:solidFill>
            <a:ln w="3175">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900000">
              <a:off x="3965909" y="5224304"/>
              <a:ext cx="1065482" cy="39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6" name="Picture 25">
            <a:hlinkClick r:id="rId7"/>
          </p:cNvPr>
          <p:cNvPicPr preferRelativeResize="0">
            <a:picLocks noChangeAspect="1"/>
          </p:cNvPicPr>
          <p:nvPr/>
        </p:nvPicPr>
        <p:blipFill>
          <a:blip r:embed="rId8"/>
          <a:stretch>
            <a:fillRect/>
          </a:stretch>
        </p:blipFill>
        <p:spPr>
          <a:xfrm>
            <a:off x="1091806" y="4366856"/>
            <a:ext cx="1188720" cy="1188720"/>
          </a:xfrm>
          <a:prstGeom prst="rect">
            <a:avLst/>
          </a:prstGeom>
          <a:ln>
            <a:solidFill>
              <a:srgbClr val="FF8200"/>
            </a:solidFill>
          </a:ln>
          <a:effectLst>
            <a:outerShdw blurRad="63500" sx="102000" sy="102000" algn="ctr" rotWithShape="0">
              <a:prstClr val="black">
                <a:alpha val="40000"/>
              </a:prstClr>
            </a:outerShdw>
          </a:effectLst>
        </p:spPr>
      </p:pic>
      <p:pic>
        <p:nvPicPr>
          <p:cNvPr id="19" name="Picture 18">
            <a:hlinkClick r:id="rId9"/>
          </p:cNvPr>
          <p:cNvPicPr preferRelativeResize="0">
            <a:picLocks noChangeAspect="1"/>
          </p:cNvPicPr>
          <p:nvPr/>
        </p:nvPicPr>
        <p:blipFill>
          <a:blip r:embed="rId10"/>
          <a:stretch>
            <a:fillRect/>
          </a:stretch>
        </p:blipFill>
        <p:spPr>
          <a:xfrm>
            <a:off x="1138227" y="1949613"/>
            <a:ext cx="1188720" cy="1188720"/>
          </a:xfrm>
          <a:prstGeom prst="rect">
            <a:avLst/>
          </a:prstGeom>
          <a:ln>
            <a:solidFill>
              <a:srgbClr val="FF8200"/>
            </a:solidFill>
          </a:ln>
          <a:effectLst>
            <a:outerShdw blurRad="63500" sx="102000" sy="102000" algn="ctr" rotWithShape="0">
              <a:prstClr val="black">
                <a:alpha val="40000"/>
              </a:prstClr>
            </a:outerShdw>
          </a:effectLst>
        </p:spPr>
      </p:pic>
      <p:pic>
        <p:nvPicPr>
          <p:cNvPr id="20" name="Picture 19">
            <a:hlinkClick r:id="rId11"/>
          </p:cNvPr>
          <p:cNvPicPr preferRelativeResize="0">
            <a:picLocks noChangeAspect="1"/>
          </p:cNvPicPr>
          <p:nvPr/>
        </p:nvPicPr>
        <p:blipFill>
          <a:blip r:embed="rId12"/>
          <a:stretch>
            <a:fillRect/>
          </a:stretch>
        </p:blipFill>
        <p:spPr>
          <a:xfrm>
            <a:off x="2601260" y="1949613"/>
            <a:ext cx="1188720" cy="1188720"/>
          </a:xfrm>
          <a:prstGeom prst="rect">
            <a:avLst/>
          </a:prstGeom>
          <a:ln>
            <a:solidFill>
              <a:srgbClr val="FF8200"/>
            </a:solidFill>
          </a:ln>
          <a:effectLst>
            <a:outerShdw blurRad="63500" sx="102000" sy="102000" algn="ctr" rotWithShape="0">
              <a:prstClr val="black">
                <a:alpha val="40000"/>
              </a:prstClr>
            </a:outerShdw>
          </a:effectLst>
        </p:spPr>
      </p:pic>
      <p:pic>
        <p:nvPicPr>
          <p:cNvPr id="23" name="Picture 22">
            <a:hlinkClick r:id="rId13"/>
          </p:cNvPr>
          <p:cNvPicPr preferRelativeResize="0">
            <a:picLocks noChangeAspect="1"/>
          </p:cNvPicPr>
          <p:nvPr/>
        </p:nvPicPr>
        <p:blipFill>
          <a:blip r:embed="rId14"/>
          <a:stretch>
            <a:fillRect/>
          </a:stretch>
        </p:blipFill>
        <p:spPr>
          <a:xfrm>
            <a:off x="5527326" y="1949613"/>
            <a:ext cx="1188720" cy="1188720"/>
          </a:xfrm>
          <a:prstGeom prst="rect">
            <a:avLst/>
          </a:prstGeom>
          <a:ln>
            <a:solidFill>
              <a:srgbClr val="FF8200"/>
            </a:solidFill>
          </a:ln>
          <a:effectLst>
            <a:outerShdw blurRad="63500" sx="102000" sy="102000" algn="ctr" rotWithShape="0">
              <a:prstClr val="black">
                <a:alpha val="40000"/>
              </a:prstClr>
            </a:outerShdw>
          </a:effectLst>
        </p:spPr>
      </p:pic>
      <p:sp>
        <p:nvSpPr>
          <p:cNvPr id="4" name="Title 3"/>
          <p:cNvSpPr>
            <a:spLocks noGrp="1"/>
          </p:cNvSpPr>
          <p:nvPr>
            <p:ph type="title"/>
          </p:nvPr>
        </p:nvSpPr>
        <p:spPr>
          <a:xfrm>
            <a:off x="74645" y="0"/>
            <a:ext cx="8238319" cy="418645"/>
          </a:xfrm>
        </p:spPr>
        <p:txBody>
          <a:bodyPr vert="horz" lIns="0" tIns="0" rIns="0" bIns="0" rtlCol="0">
            <a:noAutofit/>
          </a:bodyPr>
          <a:lstStyle/>
          <a:p>
            <a:pPr>
              <a:spcBef>
                <a:spcPts val="480"/>
              </a:spcBef>
              <a:buFont typeface="Arial"/>
            </a:pPr>
            <a:r>
              <a:rPr lang="en-US" sz="1800" b="0" dirty="0">
                <a:solidFill>
                  <a:srgbClr val="007398"/>
                </a:solidFill>
                <a:latin typeface="Arial" panose="020B0604020202020204" pitchFamily="34" charset="0"/>
                <a:ea typeface="+mn-ea"/>
                <a:cs typeface="Arial" panose="020B0604020202020204" pitchFamily="34" charset="0"/>
              </a:rPr>
              <a:t>Content Innovation</a:t>
            </a:r>
          </a:p>
        </p:txBody>
      </p:sp>
      <p:sp>
        <p:nvSpPr>
          <p:cNvPr id="15" name="TextBox 14"/>
          <p:cNvSpPr txBox="1"/>
          <p:nvPr/>
        </p:nvSpPr>
        <p:spPr>
          <a:xfrm>
            <a:off x="763315" y="1466251"/>
            <a:ext cx="201192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dirty="0" smtClean="0">
                <a:solidFill>
                  <a:schemeClr val="tx1"/>
                </a:solidFill>
              </a:rPr>
              <a:t>Pathway Studio</a:t>
            </a:r>
            <a:endParaRPr lang="en-US" sz="1600" b="1" dirty="0">
              <a:solidFill>
                <a:schemeClr val="tx1"/>
              </a:solidFill>
            </a:endParaRPr>
          </a:p>
        </p:txBody>
      </p:sp>
      <p:sp>
        <p:nvSpPr>
          <p:cNvPr id="8" name="TextBox 7"/>
          <p:cNvSpPr txBox="1"/>
          <p:nvPr/>
        </p:nvSpPr>
        <p:spPr>
          <a:xfrm>
            <a:off x="2031364" y="3328813"/>
            <a:ext cx="230482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dirty="0" smtClean="0">
                <a:solidFill>
                  <a:schemeClr val="tx1"/>
                </a:solidFill>
              </a:rPr>
              <a:t>Virtual Microscope</a:t>
            </a:r>
            <a:endParaRPr lang="en-US" sz="1600" b="1" dirty="0">
              <a:solidFill>
                <a:schemeClr val="tx1"/>
              </a:solidFill>
            </a:endParaRPr>
          </a:p>
        </p:txBody>
      </p:sp>
      <p:sp>
        <p:nvSpPr>
          <p:cNvPr id="3" name="TextBox 2"/>
          <p:cNvSpPr txBox="1"/>
          <p:nvPr/>
        </p:nvSpPr>
        <p:spPr>
          <a:xfrm>
            <a:off x="4481585" y="3324969"/>
            <a:ext cx="3280202"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dirty="0" smtClean="0">
                <a:solidFill>
                  <a:schemeClr val="tx1"/>
                </a:solidFill>
              </a:rPr>
              <a:t>Radiological images viewer</a:t>
            </a:r>
            <a:endParaRPr lang="en-US" sz="1600" b="1" dirty="0">
              <a:solidFill>
                <a:schemeClr val="tx1"/>
              </a:solidFill>
            </a:endParaRPr>
          </a:p>
        </p:txBody>
      </p:sp>
      <p:sp>
        <p:nvSpPr>
          <p:cNvPr id="7" name="TextBox 6"/>
          <p:cNvSpPr txBox="1"/>
          <p:nvPr/>
        </p:nvSpPr>
        <p:spPr>
          <a:xfrm>
            <a:off x="3876277" y="1448593"/>
            <a:ext cx="1541063"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dirty="0" smtClean="0">
                <a:solidFill>
                  <a:schemeClr val="tx1"/>
                </a:solidFill>
              </a:rPr>
              <a:t>Graph Plotter</a:t>
            </a:r>
            <a:endParaRPr lang="en-US" sz="1600" b="1" dirty="0">
              <a:solidFill>
                <a:schemeClr val="tx1"/>
              </a:solidFill>
            </a:endParaRPr>
          </a:p>
        </p:txBody>
      </p:sp>
      <p:pic>
        <p:nvPicPr>
          <p:cNvPr id="25" name="Picture 24">
            <a:hlinkClick r:id="rId15"/>
          </p:cNvPr>
          <p:cNvPicPr preferRelativeResize="0">
            <a:picLocks noChangeAspect="1"/>
          </p:cNvPicPr>
          <p:nvPr/>
        </p:nvPicPr>
        <p:blipFill>
          <a:blip r:embed="rId16"/>
          <a:stretch>
            <a:fillRect/>
          </a:stretch>
        </p:blipFill>
        <p:spPr>
          <a:xfrm>
            <a:off x="2554838" y="4366856"/>
            <a:ext cx="1188720" cy="1188720"/>
          </a:xfrm>
          <a:prstGeom prst="rect">
            <a:avLst/>
          </a:prstGeom>
          <a:ln>
            <a:solidFill>
              <a:srgbClr val="FF8200"/>
            </a:solidFill>
          </a:ln>
          <a:effectLst>
            <a:outerShdw blurRad="63500" sx="102000" sy="102000" algn="ctr" rotWithShape="0">
              <a:prstClr val="black">
                <a:alpha val="40000"/>
              </a:prstClr>
            </a:outerShdw>
          </a:effectLst>
        </p:spPr>
      </p:pic>
      <p:sp>
        <p:nvSpPr>
          <p:cNvPr id="13" name="TextBox 12"/>
          <p:cNvSpPr txBox="1"/>
          <p:nvPr/>
        </p:nvSpPr>
        <p:spPr>
          <a:xfrm>
            <a:off x="1571170" y="5802665"/>
            <a:ext cx="317974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dirty="0" smtClean="0">
                <a:solidFill>
                  <a:schemeClr val="tx1"/>
                </a:solidFill>
              </a:rPr>
              <a:t>3D CIF molecular viewer</a:t>
            </a:r>
            <a:endParaRPr lang="en-US" sz="1600" b="1" dirty="0">
              <a:solidFill>
                <a:schemeClr val="tx1"/>
              </a:solidFill>
            </a:endParaRPr>
          </a:p>
        </p:txBody>
      </p:sp>
      <p:pic>
        <p:nvPicPr>
          <p:cNvPr id="1029" name="Picture 5">
            <a:hlinkClick r:id="rId17"/>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90359" y="1949613"/>
            <a:ext cx="1188720" cy="1188720"/>
          </a:xfrm>
          <a:prstGeom prst="rect">
            <a:avLst/>
          </a:prstGeom>
          <a:noFill/>
          <a:ln w="9525">
            <a:solidFill>
              <a:srgbClr val="FF82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109842" y="1434945"/>
            <a:ext cx="2926067"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dirty="0" smtClean="0">
                <a:solidFill>
                  <a:schemeClr val="tx1"/>
                </a:solidFill>
              </a:rPr>
              <a:t>Arabidopsis gene viewer</a:t>
            </a:r>
            <a:endParaRPr lang="en-US" sz="1600" b="1" dirty="0">
              <a:solidFill>
                <a:schemeClr val="tx1"/>
              </a:solidFill>
            </a:endParaRPr>
          </a:p>
        </p:txBody>
      </p:sp>
      <p:pic>
        <p:nvPicPr>
          <p:cNvPr id="103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43938" y="4366856"/>
            <a:ext cx="1188720" cy="1188720"/>
          </a:xfrm>
          <a:prstGeom prst="rect">
            <a:avLst/>
          </a:prstGeom>
          <a:noFill/>
          <a:ln w="9525">
            <a:solidFill>
              <a:srgbClr val="FF82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33" name="Picture 9">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80905" y="4366856"/>
            <a:ext cx="1188720" cy="1188720"/>
          </a:xfrm>
          <a:prstGeom prst="rect">
            <a:avLst/>
          </a:prstGeom>
          <a:noFill/>
          <a:ln w="9525">
            <a:solidFill>
              <a:srgbClr val="FF82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4301608" y="5802665"/>
            <a:ext cx="3731128"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dirty="0" smtClean="0">
                <a:solidFill>
                  <a:schemeClr val="tx1"/>
                </a:solidFill>
              </a:rPr>
              <a:t>Interactive Case Insights</a:t>
            </a:r>
            <a:endParaRPr lang="en-US" sz="1600" b="1" dirty="0">
              <a:solidFill>
                <a:schemeClr val="tx1"/>
              </a:solidFill>
            </a:endParaRPr>
          </a:p>
        </p:txBody>
      </p:sp>
      <p:sp>
        <p:nvSpPr>
          <p:cNvPr id="14" name="TextBox 13"/>
          <p:cNvSpPr txBox="1"/>
          <p:nvPr/>
        </p:nvSpPr>
        <p:spPr>
          <a:xfrm>
            <a:off x="5970414" y="3825981"/>
            <a:ext cx="3186698"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dirty="0" smtClean="0">
                <a:solidFill>
                  <a:schemeClr val="tx1"/>
                </a:solidFill>
              </a:rPr>
              <a:t>3D virtual environments</a:t>
            </a:r>
            <a:endParaRPr lang="en-US" sz="1600" b="1" dirty="0">
              <a:solidFill>
                <a:schemeClr val="tx1"/>
              </a:solidFill>
            </a:endParaRPr>
          </a:p>
        </p:txBody>
      </p:sp>
      <p:sp>
        <p:nvSpPr>
          <p:cNvPr id="21" name="Isosceles Triangle 20"/>
          <p:cNvSpPr/>
          <p:nvPr/>
        </p:nvSpPr>
        <p:spPr>
          <a:xfrm rot="10800000">
            <a:off x="1603648" y="1773499"/>
            <a:ext cx="272246" cy="283056"/>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3" name="Isosceles Triangle 32"/>
          <p:cNvSpPr/>
          <p:nvPr/>
        </p:nvSpPr>
        <p:spPr>
          <a:xfrm rot="10800000">
            <a:off x="4481038" y="1773499"/>
            <a:ext cx="272246" cy="283056"/>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4" name="Isosceles Triangle 33"/>
          <p:cNvSpPr/>
          <p:nvPr/>
        </p:nvSpPr>
        <p:spPr>
          <a:xfrm rot="10800000">
            <a:off x="7436752" y="1773499"/>
            <a:ext cx="272246" cy="283056"/>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6" name="Isosceles Triangle 35"/>
          <p:cNvSpPr/>
          <p:nvPr/>
        </p:nvSpPr>
        <p:spPr>
          <a:xfrm rot="10800000" flipV="1">
            <a:off x="5985562" y="3029333"/>
            <a:ext cx="272247" cy="283056"/>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7" name="Isosceles Triangle 36"/>
          <p:cNvSpPr/>
          <p:nvPr/>
        </p:nvSpPr>
        <p:spPr>
          <a:xfrm rot="10800000" flipV="1">
            <a:off x="3059496" y="2979545"/>
            <a:ext cx="272247" cy="283056"/>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8" name="Isosceles Triangle 37"/>
          <p:cNvSpPr/>
          <p:nvPr/>
        </p:nvSpPr>
        <p:spPr>
          <a:xfrm rot="10800000">
            <a:off x="1568338" y="4185012"/>
            <a:ext cx="272246" cy="283056"/>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0" name="Isosceles Triangle 39"/>
          <p:cNvSpPr/>
          <p:nvPr/>
        </p:nvSpPr>
        <p:spPr>
          <a:xfrm rot="10800000">
            <a:off x="7401442" y="4185012"/>
            <a:ext cx="272246" cy="283056"/>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1" name="Isosceles Triangle 40"/>
          <p:cNvSpPr/>
          <p:nvPr/>
        </p:nvSpPr>
        <p:spPr>
          <a:xfrm rot="10800000" flipV="1">
            <a:off x="5939141" y="5427696"/>
            <a:ext cx="272247" cy="283056"/>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2" name="Isosceles Triangle 41"/>
          <p:cNvSpPr/>
          <p:nvPr/>
        </p:nvSpPr>
        <p:spPr>
          <a:xfrm rot="10800000" flipV="1">
            <a:off x="3013075" y="5427697"/>
            <a:ext cx="272247" cy="283056"/>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3" name="TextBox 42"/>
          <p:cNvSpPr txBox="1"/>
          <p:nvPr/>
        </p:nvSpPr>
        <p:spPr>
          <a:xfrm>
            <a:off x="601823" y="3831821"/>
            <a:ext cx="226575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dirty="0" smtClean="0">
                <a:solidFill>
                  <a:schemeClr val="tx1"/>
                </a:solidFill>
              </a:rPr>
              <a:t>NIF Antibody app</a:t>
            </a:r>
            <a:endParaRPr lang="en-US" sz="1600" b="1" dirty="0">
              <a:solidFill>
                <a:schemeClr val="tx1"/>
              </a:solidFill>
            </a:endParaRPr>
          </a:p>
        </p:txBody>
      </p:sp>
      <p:sp>
        <p:nvSpPr>
          <p:cNvPr id="44" name="Rectangle 43"/>
          <p:cNvSpPr/>
          <p:nvPr/>
        </p:nvSpPr>
        <p:spPr>
          <a:xfrm>
            <a:off x="457199" y="6398631"/>
            <a:ext cx="2301912" cy="307777"/>
          </a:xfrm>
          <a:prstGeom prst="rect">
            <a:avLst/>
          </a:prstGeom>
        </p:spPr>
        <p:txBody>
          <a:bodyPr wrap="none">
            <a:spAutoFit/>
          </a:bodyPr>
          <a:lstStyle/>
          <a:p>
            <a:pPr marL="86868" indent="0">
              <a:buNone/>
            </a:pPr>
            <a:r>
              <a:rPr lang="en-US" sz="1400" dirty="0" smtClean="0"/>
              <a:t>(</a:t>
            </a:r>
            <a:r>
              <a:rPr lang="en-US" sz="1400" u="sng" dirty="0" smtClean="0"/>
              <a:t>Click</a:t>
            </a:r>
            <a:r>
              <a:rPr lang="en-US" sz="1400" dirty="0" smtClean="0"/>
              <a:t> icons for more info)</a:t>
            </a:r>
            <a:endParaRPr lang="en-US" sz="1400" dirty="0"/>
          </a:p>
        </p:txBody>
      </p:sp>
      <p:sp>
        <p:nvSpPr>
          <p:cNvPr id="47" name="TextBox 46"/>
          <p:cNvSpPr txBox="1"/>
          <p:nvPr/>
        </p:nvSpPr>
        <p:spPr>
          <a:xfrm>
            <a:off x="3834785" y="3865836"/>
            <a:ext cx="1541063"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dirty="0" smtClean="0">
                <a:solidFill>
                  <a:schemeClr val="tx1"/>
                </a:solidFill>
              </a:rPr>
              <a:t>Open Data</a:t>
            </a:r>
            <a:endParaRPr lang="en-US" sz="1600" b="1" dirty="0">
              <a:solidFill>
                <a:schemeClr val="tx1"/>
              </a:solidFill>
            </a:endParaRPr>
          </a:p>
        </p:txBody>
      </p:sp>
      <p:sp>
        <p:nvSpPr>
          <p:cNvPr id="48" name="Isosceles Triangle 47"/>
          <p:cNvSpPr/>
          <p:nvPr/>
        </p:nvSpPr>
        <p:spPr>
          <a:xfrm rot="10800000">
            <a:off x="4439546" y="4190742"/>
            <a:ext cx="272246" cy="283056"/>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39"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98708" y="269381"/>
            <a:ext cx="1302900" cy="101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19450" y="358010"/>
            <a:ext cx="4595118" cy="8508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chemeClr val="tx2"/>
                </a:solidFill>
              </a:rPr>
              <a:t>Giving access to the detail</a:t>
            </a:r>
            <a:endParaRPr lang="en-US" dirty="0">
              <a:solidFill>
                <a:schemeClr val="tx2"/>
              </a:solidFill>
            </a:endParaRPr>
          </a:p>
        </p:txBody>
      </p:sp>
    </p:spTree>
    <p:extLst>
      <p:ext uri="{BB962C8B-B14F-4D97-AF65-F5344CB8AC3E}">
        <p14:creationId xmlns:p14="http://schemas.microsoft.com/office/powerpoint/2010/main" val="110701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77" y="54813"/>
            <a:ext cx="8871879" cy="418645"/>
          </a:xfrm>
        </p:spPr>
        <p:txBody>
          <a:bodyPr/>
          <a:lstStyle/>
          <a:p>
            <a:r>
              <a:rPr lang="en-GB" sz="1800" dirty="0" smtClean="0">
                <a:latin typeface="+mn-lt"/>
              </a:rPr>
              <a:t>ScienceDirect is becoming </a:t>
            </a:r>
            <a:r>
              <a:rPr lang="en-GB" sz="1800" dirty="0" smtClean="0">
                <a:solidFill>
                  <a:srgbClr val="FF8200"/>
                </a:solidFill>
                <a:latin typeface="+mn-lt"/>
              </a:rPr>
              <a:t>Personal</a:t>
            </a:r>
            <a:r>
              <a:rPr lang="en-GB" sz="1800" dirty="0" smtClean="0">
                <a:latin typeface="+mn-lt"/>
              </a:rPr>
              <a:t>, </a:t>
            </a:r>
            <a:r>
              <a:rPr lang="en-GB" sz="1800" dirty="0" smtClean="0">
                <a:solidFill>
                  <a:srgbClr val="FF8200"/>
                </a:solidFill>
                <a:latin typeface="+mn-lt"/>
              </a:rPr>
              <a:t>Social</a:t>
            </a:r>
            <a:r>
              <a:rPr lang="en-GB" sz="1800" dirty="0" smtClean="0">
                <a:latin typeface="+mn-lt"/>
              </a:rPr>
              <a:t> and </a:t>
            </a:r>
            <a:r>
              <a:rPr lang="en-GB" sz="1800" dirty="0" smtClean="0">
                <a:solidFill>
                  <a:srgbClr val="FF8200"/>
                </a:solidFill>
                <a:latin typeface="+mn-lt"/>
              </a:rPr>
              <a:t>Connected</a:t>
            </a:r>
            <a:r>
              <a:rPr lang="en-GB" sz="1800" dirty="0" smtClean="0">
                <a:latin typeface="+mn-lt"/>
              </a:rPr>
              <a:t/>
            </a:r>
            <a:br>
              <a:rPr lang="en-GB" sz="1800" dirty="0" smtClean="0">
                <a:latin typeface="+mn-lt"/>
              </a:rPr>
            </a:br>
            <a:r>
              <a:rPr lang="en-GB" sz="1800" dirty="0" smtClean="0">
                <a:latin typeface="+mn-lt"/>
              </a:rPr>
              <a:t>Example: </a:t>
            </a:r>
            <a:r>
              <a:rPr lang="en-GB" sz="1800" dirty="0" smtClean="0">
                <a:solidFill>
                  <a:srgbClr val="FF8200"/>
                </a:solidFill>
                <a:latin typeface="+mn-lt"/>
              </a:rPr>
              <a:t>NEW</a:t>
            </a:r>
            <a:r>
              <a:rPr lang="en-GB" sz="1800" dirty="0" smtClean="0">
                <a:latin typeface="+mn-lt"/>
              </a:rPr>
              <a:t> Landing Page for TOP 25</a:t>
            </a:r>
            <a:endParaRPr lang="en-US" sz="1800" dirty="0">
              <a:latin typeface="+mn-lt"/>
            </a:endParaRPr>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1" y="1243348"/>
            <a:ext cx="8686801" cy="4492421"/>
          </a:xfrm>
          <a:prstGeom prst="rect">
            <a:avLst/>
          </a:prstGeom>
        </p:spPr>
      </p:pic>
      <p:sp>
        <p:nvSpPr>
          <p:cNvPr id="4" name="Rectangle 3"/>
          <p:cNvSpPr/>
          <p:nvPr/>
        </p:nvSpPr>
        <p:spPr>
          <a:xfrm>
            <a:off x="3648267" y="2397960"/>
            <a:ext cx="3275046" cy="169817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971909" y="2397960"/>
            <a:ext cx="1996753" cy="1384995"/>
          </a:xfrm>
          <a:prstGeom prst="rect">
            <a:avLst/>
          </a:prstGeom>
          <a:solidFill>
            <a:schemeClr val="bg1">
              <a:lumMod val="85000"/>
            </a:schemeClr>
          </a:solidFill>
        </p:spPr>
        <p:txBody>
          <a:bodyPr wrap="square" rtlCol="0">
            <a:spAutoFit/>
          </a:bodyPr>
          <a:lstStyle/>
          <a:p>
            <a:r>
              <a:rPr lang="en-US" sz="1400" dirty="0" smtClean="0">
                <a:solidFill>
                  <a:schemeClr val="accent1"/>
                </a:solidFill>
              </a:rPr>
              <a:t>Author Stats links to Mendeley Social, providing researchers with a view on the dissemination of their work</a:t>
            </a:r>
            <a:endParaRPr lang="en-US" sz="1400" dirty="0">
              <a:solidFill>
                <a:schemeClr val="accent1"/>
              </a:solidFill>
            </a:endParaRPr>
          </a:p>
        </p:txBody>
      </p:sp>
      <p:sp>
        <p:nvSpPr>
          <p:cNvPr id="7" name="TextBox 6"/>
          <p:cNvSpPr txBox="1"/>
          <p:nvPr/>
        </p:nvSpPr>
        <p:spPr>
          <a:xfrm>
            <a:off x="247853" y="4024014"/>
            <a:ext cx="3148490" cy="523220"/>
          </a:xfrm>
          <a:prstGeom prst="rect">
            <a:avLst/>
          </a:prstGeom>
          <a:solidFill>
            <a:schemeClr val="bg1">
              <a:lumMod val="85000"/>
            </a:schemeClr>
          </a:solidFill>
        </p:spPr>
        <p:txBody>
          <a:bodyPr wrap="square" rtlCol="0">
            <a:spAutoFit/>
          </a:bodyPr>
          <a:lstStyle/>
          <a:p>
            <a:r>
              <a:rPr lang="en-US" sz="1400" dirty="0" smtClean="0">
                <a:solidFill>
                  <a:schemeClr val="tx2"/>
                </a:solidFill>
              </a:rPr>
              <a:t>Top articles takes researchers to intelligent content recommendations</a:t>
            </a:r>
            <a:endParaRPr lang="en-US" sz="1400" dirty="0">
              <a:solidFill>
                <a:schemeClr val="tx2"/>
              </a:solidFill>
            </a:endParaRPr>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853" y="5533803"/>
            <a:ext cx="1210815" cy="113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330758" y="5702155"/>
            <a:ext cx="3941038"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accent1"/>
                </a:solidFill>
              </a:rPr>
              <a:t>Keep them informed of the latest developments and news</a:t>
            </a:r>
            <a:endParaRPr lang="en-US" dirty="0">
              <a:solidFill>
                <a:schemeClr val="accent1"/>
              </a:solidFill>
            </a:endParaRPr>
          </a:p>
        </p:txBody>
      </p:sp>
    </p:spTree>
    <p:extLst>
      <p:ext uri="{BB962C8B-B14F-4D97-AF65-F5344CB8AC3E}">
        <p14:creationId xmlns:p14="http://schemas.microsoft.com/office/powerpoint/2010/main" val="2290206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49" y="5285887"/>
            <a:ext cx="638576" cy="96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27825" y="5273900"/>
            <a:ext cx="4049486" cy="4756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chemeClr val="tx2"/>
                </a:solidFill>
              </a:rPr>
              <a:t>Make the process quick and easy</a:t>
            </a:r>
          </a:p>
          <a:p>
            <a:r>
              <a:rPr lang="en-GB" dirty="0" smtClean="0">
                <a:solidFill>
                  <a:schemeClr val="tx1"/>
                </a:solidFill>
              </a:rPr>
              <a:t>Authors can easily share data</a:t>
            </a:r>
          </a:p>
        </p:txBody>
      </p:sp>
      <p:pic>
        <p:nvPicPr>
          <p:cNvPr id="8"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4467" t="5864" r="23996" b="8198"/>
          <a:stretch/>
        </p:blipFill>
        <p:spPr bwMode="auto">
          <a:xfrm>
            <a:off x="289249" y="1866123"/>
            <a:ext cx="4245430" cy="309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647" r="14023" b="8356"/>
          <a:stretch/>
        </p:blipFill>
        <p:spPr bwMode="auto">
          <a:xfrm>
            <a:off x="3764135" y="1103416"/>
            <a:ext cx="4090080" cy="253180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itle 2"/>
          <p:cNvSpPr txBox="1">
            <a:spLocks/>
          </p:cNvSpPr>
          <p:nvPr/>
        </p:nvSpPr>
        <p:spPr>
          <a:xfrm>
            <a:off x="0" y="161228"/>
            <a:ext cx="887187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kern="1200">
                <a:solidFill>
                  <a:schemeClr val="accent1"/>
                </a:solidFill>
                <a:latin typeface="Arial"/>
                <a:ea typeface="+mj-ea"/>
                <a:cs typeface="Arial"/>
              </a:defRPr>
            </a:lvl1pPr>
          </a:lstStyle>
          <a:p>
            <a:r>
              <a:rPr lang="en-GB" sz="1800" b="0" dirty="0" smtClean="0"/>
              <a:t>ScienceDirect is becoming </a:t>
            </a:r>
            <a:r>
              <a:rPr lang="en-GB" sz="1800" b="0" dirty="0" smtClean="0">
                <a:solidFill>
                  <a:srgbClr val="FF8200"/>
                </a:solidFill>
              </a:rPr>
              <a:t>Personal</a:t>
            </a:r>
            <a:r>
              <a:rPr lang="en-GB" sz="1800" b="0" dirty="0" smtClean="0"/>
              <a:t>, </a:t>
            </a:r>
            <a:r>
              <a:rPr lang="en-GB" sz="1800" b="0" dirty="0" smtClean="0">
                <a:solidFill>
                  <a:srgbClr val="FF8200"/>
                </a:solidFill>
              </a:rPr>
              <a:t>Social</a:t>
            </a:r>
            <a:r>
              <a:rPr lang="en-GB" sz="1800" b="0" dirty="0" smtClean="0"/>
              <a:t> and </a:t>
            </a:r>
            <a:r>
              <a:rPr lang="en-GB" sz="1800" b="0" dirty="0" smtClean="0">
                <a:solidFill>
                  <a:srgbClr val="FF8200"/>
                </a:solidFill>
              </a:rPr>
              <a:t>Connected</a:t>
            </a:r>
            <a:r>
              <a:rPr lang="en-GB" sz="1800" b="0" dirty="0" smtClean="0"/>
              <a:t/>
            </a:r>
            <a:br>
              <a:rPr lang="en-GB" sz="1800" b="0" dirty="0" smtClean="0"/>
            </a:br>
            <a:r>
              <a:rPr lang="en-GB" sz="1800" b="0" dirty="0" smtClean="0"/>
              <a:t>Example: Authors can </a:t>
            </a:r>
            <a:r>
              <a:rPr lang="en-GB" sz="1800" b="0" dirty="0" smtClean="0">
                <a:solidFill>
                  <a:schemeClr val="tx2"/>
                </a:solidFill>
              </a:rPr>
              <a:t>Access</a:t>
            </a:r>
            <a:r>
              <a:rPr lang="en-GB" sz="1800" b="0" dirty="0" smtClean="0"/>
              <a:t> and </a:t>
            </a:r>
            <a:r>
              <a:rPr lang="en-GB" sz="1800" b="0" dirty="0" smtClean="0">
                <a:solidFill>
                  <a:schemeClr val="tx2"/>
                </a:solidFill>
              </a:rPr>
              <a:t>Integrate Data Sets </a:t>
            </a:r>
            <a:r>
              <a:rPr lang="en-GB" sz="1800" b="0" dirty="0" smtClean="0"/>
              <a:t>with</a:t>
            </a:r>
            <a:r>
              <a:rPr lang="en-GB" sz="1800" b="0" dirty="0" smtClean="0">
                <a:solidFill>
                  <a:srgbClr val="FF8200"/>
                </a:solidFill>
              </a:rPr>
              <a:t> </a:t>
            </a:r>
            <a:r>
              <a:rPr lang="en-GB" sz="1800" b="0" dirty="0" smtClean="0"/>
              <a:t>Mendeley Data</a:t>
            </a:r>
            <a:endParaRPr lang="en-US" sz="1800" b="0" dirty="0"/>
          </a:p>
        </p:txBody>
      </p:sp>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8143" y="5639091"/>
            <a:ext cx="1302900" cy="101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140352" y="6148882"/>
            <a:ext cx="3713863" cy="2859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chemeClr val="accent1"/>
                </a:solidFill>
              </a:rPr>
              <a:t>Give access to the detail</a:t>
            </a:r>
          </a:p>
          <a:p>
            <a:r>
              <a:rPr lang="en-GB" dirty="0" smtClean="0">
                <a:solidFill>
                  <a:schemeClr val="tx1"/>
                </a:solidFill>
              </a:rPr>
              <a:t>Researchers have access to data</a:t>
            </a:r>
            <a:endParaRPr lang="en-US" dirty="0">
              <a:solidFill>
                <a:schemeClr val="tx1"/>
              </a:solidFill>
            </a:endParaRPr>
          </a:p>
        </p:txBody>
      </p:sp>
      <p:sp>
        <p:nvSpPr>
          <p:cNvPr id="3" name="TextBox 2"/>
          <p:cNvSpPr txBox="1"/>
          <p:nvPr/>
        </p:nvSpPr>
        <p:spPr>
          <a:xfrm>
            <a:off x="3566021" y="5922510"/>
            <a:ext cx="319318"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216678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a:xfrm>
            <a:off x="-27500" y="149629"/>
            <a:ext cx="8984888" cy="608165"/>
          </a:xfrm>
        </p:spPr>
        <p:txBody>
          <a:bodyPr/>
          <a:lstStyle/>
          <a:p>
            <a:r>
              <a:rPr lang="en-US" sz="1800" b="0" dirty="0" smtClean="0">
                <a:latin typeface="+mn-lt"/>
              </a:rPr>
              <a:t>ScienceDirect is starting to help researchers become </a:t>
            </a:r>
            <a:r>
              <a:rPr lang="en-US" sz="1800" b="0" dirty="0" smtClean="0">
                <a:solidFill>
                  <a:schemeClr val="tx2"/>
                </a:solidFill>
                <a:latin typeface="+mn-lt"/>
              </a:rPr>
              <a:t>connected</a:t>
            </a:r>
            <a:r>
              <a:rPr lang="en-US" sz="1800" b="0" dirty="0" smtClean="0">
                <a:latin typeface="+mn-lt"/>
              </a:rPr>
              <a:t>, </a:t>
            </a:r>
            <a:r>
              <a:rPr lang="en-US" sz="1800" b="0" dirty="0" smtClean="0">
                <a:solidFill>
                  <a:schemeClr val="tx2"/>
                </a:solidFill>
                <a:latin typeface="+mn-lt"/>
              </a:rPr>
              <a:t>social</a:t>
            </a:r>
            <a:r>
              <a:rPr lang="en-US" sz="1800" b="0" dirty="0" smtClean="0">
                <a:latin typeface="+mn-lt"/>
              </a:rPr>
              <a:t> and </a:t>
            </a:r>
            <a:r>
              <a:rPr lang="en-US" sz="1800" b="0" dirty="0" smtClean="0">
                <a:solidFill>
                  <a:schemeClr val="tx2"/>
                </a:solidFill>
                <a:latin typeface="+mn-lt"/>
              </a:rPr>
              <a:t>personal</a:t>
            </a:r>
            <a:br>
              <a:rPr lang="en-US" sz="1800" b="0" dirty="0" smtClean="0">
                <a:solidFill>
                  <a:schemeClr val="tx2"/>
                </a:solidFill>
                <a:latin typeface="+mn-lt"/>
              </a:rPr>
            </a:br>
            <a:r>
              <a:rPr lang="en-US" sz="1800" b="0" dirty="0">
                <a:latin typeface="+mn-lt"/>
              </a:rPr>
              <a:t/>
            </a:r>
            <a:br>
              <a:rPr lang="en-US" sz="1800" b="0" dirty="0">
                <a:latin typeface="+mn-lt"/>
              </a:rPr>
            </a:br>
            <a:r>
              <a:rPr lang="en-US" sz="1800" b="0" dirty="0" smtClean="0">
                <a:solidFill>
                  <a:schemeClr val="tx2"/>
                </a:solidFill>
                <a:latin typeface="+mn-lt"/>
              </a:rPr>
              <a:t>Authors</a:t>
            </a:r>
            <a:r>
              <a:rPr lang="en-US" sz="1800" b="0" dirty="0" smtClean="0">
                <a:latin typeface="+mn-lt"/>
              </a:rPr>
              <a:t> are posting their </a:t>
            </a:r>
            <a:r>
              <a:rPr lang="en-US" sz="1800" b="0" dirty="0" smtClean="0">
                <a:solidFill>
                  <a:schemeClr val="tx2"/>
                </a:solidFill>
                <a:latin typeface="+mn-lt"/>
              </a:rPr>
              <a:t>AudioSlides</a:t>
            </a:r>
            <a:r>
              <a:rPr lang="en-US" sz="1800" b="0" dirty="0" smtClean="0">
                <a:latin typeface="+mn-lt"/>
              </a:rPr>
              <a:t> on Twitter</a:t>
            </a:r>
            <a:endParaRPr lang="en-US" sz="1800" b="0" dirty="0">
              <a:latin typeface="+mn-lt"/>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340" y="2279930"/>
            <a:ext cx="4160435" cy="421612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27" y="1432345"/>
            <a:ext cx="3712191" cy="366935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4720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199" y="705204"/>
            <a:ext cx="8238319" cy="418645"/>
          </a:xfrm>
        </p:spPr>
        <p:txBody>
          <a:bodyPr/>
          <a:lstStyle/>
          <a:p>
            <a:pPr eaLnBrk="1" hangingPunct="1"/>
            <a:r>
              <a:rPr lang="en-GB" b="0" dirty="0" smtClean="0"/>
              <a:t>Research is changing… and thus, so is the way we present information</a:t>
            </a:r>
            <a:endParaRPr lang="en-US" b="0" dirty="0" smtClean="0"/>
          </a:p>
        </p:txBody>
      </p:sp>
      <p:sp>
        <p:nvSpPr>
          <p:cNvPr id="9" name="Content Placeholder 2"/>
          <p:cNvSpPr txBox="1">
            <a:spLocks/>
          </p:cNvSpPr>
          <p:nvPr/>
        </p:nvSpPr>
        <p:spPr bwMode="auto">
          <a:xfrm>
            <a:off x="457200" y="4264025"/>
            <a:ext cx="8238318" cy="1984375"/>
          </a:xfrm>
          <a:prstGeom prst="rect">
            <a:avLst/>
          </a:prstGeom>
          <a:noFill/>
          <a:ln w="9525">
            <a:noFill/>
            <a:miter lim="800000"/>
            <a:headEnd/>
            <a:tailEnd/>
          </a:ln>
        </p:spPr>
        <p:txBody>
          <a:bodyPr/>
          <a:lstStyle/>
          <a:p>
            <a:pPr marL="171450" lvl="1" indent="-171450" eaLnBrk="0" hangingPunct="0">
              <a:spcBef>
                <a:spcPct val="20000"/>
              </a:spcBef>
              <a:buClr>
                <a:srgbClr val="FF6600"/>
              </a:buClr>
              <a:buSzPct val="85000"/>
              <a:buFont typeface="Arial"/>
              <a:buChar char="•"/>
              <a:defRPr/>
            </a:pPr>
            <a:r>
              <a:rPr lang="en-GB" sz="1600" kern="0" dirty="0" smtClean="0">
                <a:solidFill>
                  <a:srgbClr val="53565A"/>
                </a:solidFill>
              </a:rPr>
              <a:t>Research is more than text &amp; images – data, code, multimedia etc. are all becoming first-class citizens</a:t>
            </a:r>
          </a:p>
          <a:p>
            <a:pPr marL="171450" lvl="1" indent="-171450" eaLnBrk="0" hangingPunct="0">
              <a:spcBef>
                <a:spcPct val="20000"/>
              </a:spcBef>
              <a:buClr>
                <a:srgbClr val="FF6600"/>
              </a:buClr>
              <a:buSzPct val="85000"/>
              <a:buFont typeface="Arial"/>
              <a:buChar char="•"/>
              <a:defRPr/>
            </a:pPr>
            <a:r>
              <a:rPr lang="en-GB" sz="1600" kern="0" dirty="0" smtClean="0">
                <a:solidFill>
                  <a:srgbClr val="53565A"/>
                </a:solidFill>
              </a:rPr>
              <a:t>Pressure on efficiency is greater than ever: need to be able to find articles, understand them, and re-use results efficiently and effectively</a:t>
            </a:r>
          </a:p>
          <a:p>
            <a:pPr marL="171450" lvl="1" indent="-171450" eaLnBrk="0" hangingPunct="0">
              <a:spcBef>
                <a:spcPct val="20000"/>
              </a:spcBef>
              <a:buClr>
                <a:srgbClr val="FF6600"/>
              </a:buClr>
              <a:buSzPct val="85000"/>
              <a:buFont typeface="Arial"/>
              <a:buChar char="•"/>
              <a:defRPr/>
            </a:pPr>
            <a:endParaRPr lang="en-GB" sz="1600" kern="0" dirty="0">
              <a:solidFill>
                <a:srgbClr val="53565A"/>
              </a:solidFill>
            </a:endParaRPr>
          </a:p>
          <a:p>
            <a:pPr marL="0" lvl="1" eaLnBrk="0" hangingPunct="0">
              <a:spcBef>
                <a:spcPct val="20000"/>
              </a:spcBef>
              <a:buClr>
                <a:srgbClr val="FF6600"/>
              </a:buClr>
              <a:buSzPct val="85000"/>
              <a:defRPr/>
            </a:pPr>
            <a:r>
              <a:rPr lang="en-GB" sz="1600" kern="0" dirty="0" smtClean="0">
                <a:solidFill>
                  <a:srgbClr val="53565A"/>
                </a:solidFill>
                <a:sym typeface="Wingdings" panose="05000000000000000000" pitchFamily="2" charset="2"/>
              </a:rPr>
              <a:t> We strive </a:t>
            </a:r>
            <a:r>
              <a:rPr lang="en-GB" sz="1600" kern="0" dirty="0" smtClean="0">
                <a:solidFill>
                  <a:srgbClr val="53565A"/>
                </a:solidFill>
              </a:rPr>
              <a:t>to use modern </a:t>
            </a:r>
            <a:r>
              <a:rPr lang="en-GB" sz="1600" kern="0" dirty="0">
                <a:solidFill>
                  <a:srgbClr val="53565A"/>
                </a:solidFill>
              </a:rPr>
              <a:t>web technology for an optimal reading experience</a:t>
            </a:r>
          </a:p>
          <a:p>
            <a:pPr marL="0" lvl="1" eaLnBrk="0" hangingPunct="0">
              <a:spcBef>
                <a:spcPct val="20000"/>
              </a:spcBef>
              <a:buClr>
                <a:srgbClr val="FF6600"/>
              </a:buClr>
              <a:buSzPct val="85000"/>
              <a:defRPr/>
            </a:pPr>
            <a:endParaRPr lang="en-GB" sz="1600" kern="0" dirty="0" smtClean="0">
              <a:solidFill>
                <a:srgbClr val="53565A"/>
              </a:solidFill>
            </a:endParaRPr>
          </a:p>
        </p:txBody>
      </p:sp>
      <p:grpSp>
        <p:nvGrpSpPr>
          <p:cNvPr id="10" name="Group 9"/>
          <p:cNvGrpSpPr/>
          <p:nvPr/>
        </p:nvGrpSpPr>
        <p:grpSpPr>
          <a:xfrm>
            <a:off x="762000" y="1521728"/>
            <a:ext cx="7951788" cy="2274332"/>
            <a:chOff x="762000" y="1371600"/>
            <a:chExt cx="7951788" cy="2274332"/>
          </a:xfrm>
        </p:grpSpPr>
        <p:pic>
          <p:nvPicPr>
            <p:cNvPr id="11" name="Picture 6"/>
            <p:cNvPicPr>
              <a:picLocks noChangeAspect="1" noChangeArrowheads="1"/>
            </p:cNvPicPr>
            <p:nvPr/>
          </p:nvPicPr>
          <p:blipFill>
            <a:blip r:embed="rId3"/>
            <a:srcRect/>
            <a:stretch>
              <a:fillRect/>
            </a:stretch>
          </p:blipFill>
          <p:spPr bwMode="auto">
            <a:xfrm>
              <a:off x="1173163" y="1524000"/>
              <a:ext cx="1514475" cy="1262063"/>
            </a:xfrm>
            <a:prstGeom prst="rect">
              <a:avLst/>
            </a:prstGeom>
            <a:noFill/>
            <a:ln w="12700">
              <a:solidFill>
                <a:schemeClr val="tx1"/>
              </a:solidFill>
              <a:miter lim="800000"/>
              <a:headEnd/>
              <a:tailEnd/>
            </a:ln>
          </p:spPr>
        </p:pic>
        <p:pic>
          <p:nvPicPr>
            <p:cNvPr id="16" name="Picture 9"/>
            <p:cNvPicPr>
              <a:picLocks noChangeAspect="1" noChangeArrowheads="1"/>
            </p:cNvPicPr>
            <p:nvPr/>
          </p:nvPicPr>
          <p:blipFill>
            <a:blip r:embed="rId4"/>
            <a:srcRect/>
            <a:stretch>
              <a:fillRect/>
            </a:stretch>
          </p:blipFill>
          <p:spPr bwMode="auto">
            <a:xfrm>
              <a:off x="2286000" y="1676400"/>
              <a:ext cx="939800" cy="1470025"/>
            </a:xfrm>
            <a:prstGeom prst="rect">
              <a:avLst/>
            </a:prstGeom>
            <a:noFill/>
            <a:ln w="12700">
              <a:solidFill>
                <a:schemeClr val="tx1"/>
              </a:solidFill>
              <a:miter lim="800000"/>
              <a:headEnd/>
              <a:tailEnd/>
            </a:ln>
          </p:spPr>
        </p:pic>
        <p:pic>
          <p:nvPicPr>
            <p:cNvPr id="17" name="Picture 10"/>
            <p:cNvPicPr>
              <a:picLocks noChangeAspect="1" noChangeArrowheads="1"/>
            </p:cNvPicPr>
            <p:nvPr/>
          </p:nvPicPr>
          <p:blipFill>
            <a:blip r:embed="rId5"/>
            <a:srcRect/>
            <a:stretch>
              <a:fillRect/>
            </a:stretch>
          </p:blipFill>
          <p:spPr bwMode="auto">
            <a:xfrm>
              <a:off x="5105400" y="1828800"/>
              <a:ext cx="1779588" cy="1219200"/>
            </a:xfrm>
            <a:prstGeom prst="rect">
              <a:avLst/>
            </a:prstGeom>
            <a:noFill/>
            <a:ln w="12700">
              <a:solidFill>
                <a:schemeClr val="tx1"/>
              </a:solidFill>
              <a:miter lim="800000"/>
              <a:headEnd/>
              <a:tailEnd/>
            </a:ln>
          </p:spPr>
        </p:pic>
        <p:pic>
          <p:nvPicPr>
            <p:cNvPr id="18" name="Picture 9"/>
            <p:cNvPicPr>
              <a:picLocks noChangeAspect="1" noChangeArrowheads="1"/>
            </p:cNvPicPr>
            <p:nvPr/>
          </p:nvPicPr>
          <p:blipFill>
            <a:blip r:embed="rId6"/>
            <a:srcRect l="1640" t="31496" r="34776" b="17323"/>
            <a:stretch>
              <a:fillRect/>
            </a:stretch>
          </p:blipFill>
          <p:spPr bwMode="auto">
            <a:xfrm>
              <a:off x="6400800" y="1371600"/>
              <a:ext cx="1981200" cy="996950"/>
            </a:xfrm>
            <a:prstGeom prst="rect">
              <a:avLst/>
            </a:prstGeom>
            <a:noFill/>
            <a:ln w="12700">
              <a:solidFill>
                <a:schemeClr val="tx1"/>
              </a:solidFill>
              <a:miter lim="800000"/>
              <a:headEnd/>
              <a:tailEnd/>
            </a:ln>
          </p:spPr>
        </p:pic>
        <p:sp>
          <p:nvSpPr>
            <p:cNvPr id="19" name="TextBox 18"/>
            <p:cNvSpPr txBox="1"/>
            <p:nvPr/>
          </p:nvSpPr>
          <p:spPr>
            <a:xfrm>
              <a:off x="3067170" y="3276600"/>
              <a:ext cx="3554178" cy="369332"/>
            </a:xfrm>
            <a:prstGeom prst="rect">
              <a:avLst/>
            </a:prstGeom>
            <a:noFill/>
          </p:spPr>
          <p:txBody>
            <a:bodyPr wrap="none">
              <a:spAutoFit/>
            </a:bodyPr>
            <a:lstStyle/>
            <a:p>
              <a:pPr algn="ctr">
                <a:defRPr/>
              </a:pPr>
              <a:r>
                <a:rPr lang="en-US" i="1" dirty="0">
                  <a:solidFill>
                    <a:srgbClr val="53565A"/>
                  </a:solidFill>
                </a:rPr>
                <a:t>From “print science” to </a:t>
              </a:r>
              <a:r>
                <a:rPr lang="en-US" i="1" dirty="0" smtClean="0">
                  <a:solidFill>
                    <a:srgbClr val="53565A"/>
                  </a:solidFill>
                </a:rPr>
                <a:t>“digital science</a:t>
              </a:r>
              <a:r>
                <a:rPr lang="en-US" i="1" dirty="0">
                  <a:solidFill>
                    <a:srgbClr val="53565A"/>
                  </a:solidFill>
                </a:rPr>
                <a:t>”</a:t>
              </a:r>
            </a:p>
          </p:txBody>
        </p:sp>
        <p:pic>
          <p:nvPicPr>
            <p:cNvPr id="20" name="Picture 4" descr="Untitled-1"/>
            <p:cNvPicPr>
              <a:picLocks noChangeAspect="1" noChangeArrowheads="1"/>
            </p:cNvPicPr>
            <p:nvPr/>
          </p:nvPicPr>
          <p:blipFill>
            <a:blip r:embed="rId7"/>
            <a:srcRect/>
            <a:stretch>
              <a:fillRect/>
            </a:stretch>
          </p:blipFill>
          <p:spPr bwMode="auto">
            <a:xfrm>
              <a:off x="762000" y="2057400"/>
              <a:ext cx="685800" cy="1143000"/>
            </a:xfrm>
            <a:prstGeom prst="rect">
              <a:avLst/>
            </a:prstGeom>
            <a:noFill/>
            <a:ln w="12700">
              <a:solidFill>
                <a:schemeClr val="tx1"/>
              </a:solidFill>
              <a:miter lim="800000"/>
              <a:headEnd/>
              <a:tailEnd/>
            </a:ln>
          </p:spPr>
        </p:pic>
        <p:sp>
          <p:nvSpPr>
            <p:cNvPr id="21" name="Right Arrow 20"/>
            <p:cNvSpPr/>
            <p:nvPr/>
          </p:nvSpPr>
          <p:spPr>
            <a:xfrm>
              <a:off x="3557650" y="1964375"/>
              <a:ext cx="1282700" cy="744538"/>
            </a:xfrm>
            <a:prstGeom prst="rightArrow">
              <a:avLst>
                <a:gd name="adj1" fmla="val 35324"/>
                <a:gd name="adj2" fmla="val 50000"/>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srgbClr val="53565A"/>
                </a:solidFill>
              </a:endParaRPr>
            </a:p>
          </p:txBody>
        </p:sp>
        <p:pic>
          <p:nvPicPr>
            <p:cNvPr id="22" name="Picture 5"/>
            <p:cNvPicPr>
              <a:picLocks noChangeAspect="1" noChangeArrowheads="1"/>
            </p:cNvPicPr>
            <p:nvPr/>
          </p:nvPicPr>
          <p:blipFill>
            <a:blip r:embed="rId8"/>
            <a:srcRect/>
            <a:stretch>
              <a:fillRect/>
            </a:stretch>
          </p:blipFill>
          <p:spPr bwMode="auto">
            <a:xfrm>
              <a:off x="7239000" y="2209800"/>
              <a:ext cx="1474788" cy="1219200"/>
            </a:xfrm>
            <a:prstGeom prst="rect">
              <a:avLst/>
            </a:prstGeom>
            <a:noFill/>
            <a:ln w="9525">
              <a:noFill/>
              <a:miter lim="800000"/>
              <a:headEnd/>
              <a:tailEnd/>
            </a:ln>
          </p:spPr>
        </p:pic>
      </p:grpSp>
    </p:spTree>
    <p:extLst>
      <p:ext uri="{BB962C8B-B14F-4D97-AF65-F5344CB8AC3E}">
        <p14:creationId xmlns:p14="http://schemas.microsoft.com/office/powerpoint/2010/main" val="4125797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17" y="1162050"/>
            <a:ext cx="8811883"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Slide Number Placeholder 2"/>
          <p:cNvSpPr txBox="1">
            <a:spLocks/>
          </p:cNvSpPr>
          <p:nvPr/>
        </p:nvSpPr>
        <p:spPr>
          <a:xfrm>
            <a:off x="7159973" y="6519690"/>
            <a:ext cx="1981200"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6B5EDE6-B9C2-4084-8405-2E5BFBEC4FCF}" type="slidenum">
              <a:rPr lang="en-GB" sz="1200" smtClean="0">
                <a:solidFill>
                  <a:srgbClr val="53565A"/>
                </a:solidFill>
              </a:rPr>
              <a:pPr algn="r"/>
              <a:t>19</a:t>
            </a:fld>
            <a:endParaRPr lang="en-GB" sz="1200" dirty="0">
              <a:solidFill>
                <a:srgbClr val="53565A"/>
              </a:solidFill>
            </a:endParaRPr>
          </a:p>
        </p:txBody>
      </p:sp>
      <p:sp>
        <p:nvSpPr>
          <p:cNvPr id="16" name="Title 1"/>
          <p:cNvSpPr txBox="1">
            <a:spLocks/>
          </p:cNvSpPr>
          <p:nvPr/>
        </p:nvSpPr>
        <p:spPr>
          <a:xfrm>
            <a:off x="203030" y="381000"/>
            <a:ext cx="8235170" cy="793749"/>
          </a:xfrm>
          <a:prstGeom prst="rect">
            <a:avLst/>
          </a:prstGeom>
          <a:noFill/>
          <a:ln>
            <a:noFill/>
          </a:ln>
        </p:spPr>
        <p:txBody>
          <a:bodyPr vert="horz" lIns="91425" tIns="91425" rIns="91425" bIns="91425" rtlCol="0" anchor="ctr" anchorCtr="0">
            <a:noAutofit/>
          </a:bodyPr>
          <a:lstStyle>
            <a:lvl1pPr algn="l" defTabSz="457200" rtl="0" eaLnBrk="1" latinLnBrk="0" hangingPunct="1">
              <a:spcBef>
                <a:spcPts val="0"/>
              </a:spcBef>
              <a:spcAft>
                <a:spcPts val="0"/>
              </a:spcAft>
              <a:buNone/>
              <a:defRPr sz="2800" b="1" i="0" kern="1200">
                <a:solidFill>
                  <a:srgbClr val="FF9900"/>
                </a:solidFill>
                <a:latin typeface="Arial"/>
                <a:ea typeface="Arial"/>
                <a:cs typeface="Arial"/>
                <a:sym typeface="Arial"/>
              </a:defRPr>
            </a:lvl1pPr>
            <a:lvl2pPr algn="l" rtl="0">
              <a:spcBef>
                <a:spcPts val="0"/>
              </a:spcBef>
              <a:spcAft>
                <a:spcPts val="0"/>
              </a:spcAft>
              <a:defRPr sz="2800">
                <a:solidFill>
                  <a:srgbClr val="FF9900"/>
                </a:solidFill>
                <a:latin typeface="Arial"/>
                <a:ea typeface="Arial"/>
                <a:cs typeface="Arial"/>
                <a:sym typeface="Arial"/>
              </a:defRPr>
            </a:lvl2pPr>
            <a:lvl3pPr algn="l" rtl="0">
              <a:spcBef>
                <a:spcPts val="0"/>
              </a:spcBef>
              <a:spcAft>
                <a:spcPts val="0"/>
              </a:spcAft>
              <a:defRPr sz="2800">
                <a:solidFill>
                  <a:srgbClr val="FF9900"/>
                </a:solidFill>
                <a:latin typeface="Arial"/>
                <a:ea typeface="Arial"/>
                <a:cs typeface="Arial"/>
                <a:sym typeface="Arial"/>
              </a:defRPr>
            </a:lvl3pPr>
            <a:lvl4pPr algn="l" rtl="0">
              <a:spcBef>
                <a:spcPts val="0"/>
              </a:spcBef>
              <a:spcAft>
                <a:spcPts val="0"/>
              </a:spcAft>
              <a:defRPr sz="2800">
                <a:solidFill>
                  <a:srgbClr val="FF9900"/>
                </a:solidFill>
                <a:latin typeface="Arial"/>
                <a:ea typeface="Arial"/>
                <a:cs typeface="Arial"/>
                <a:sym typeface="Arial"/>
              </a:defRPr>
            </a:lvl4pPr>
            <a:lvl5pPr algn="l" rtl="0">
              <a:spcBef>
                <a:spcPts val="0"/>
              </a:spcBef>
              <a:spcAft>
                <a:spcPts val="0"/>
              </a:spcAft>
              <a:defRPr sz="2800">
                <a:solidFill>
                  <a:srgbClr val="FF9900"/>
                </a:solidFill>
                <a:latin typeface="Arial"/>
                <a:ea typeface="Arial"/>
                <a:cs typeface="Arial"/>
                <a:sym typeface="Arial"/>
              </a:defRPr>
            </a:lvl5pPr>
            <a:lvl6pPr marL="457200" algn="l" rtl="0">
              <a:spcBef>
                <a:spcPts val="0"/>
              </a:spcBef>
              <a:spcAft>
                <a:spcPts val="0"/>
              </a:spcAft>
              <a:defRPr sz="2800">
                <a:solidFill>
                  <a:srgbClr val="FF9900"/>
                </a:solidFill>
                <a:latin typeface="Arial"/>
                <a:ea typeface="Arial"/>
                <a:cs typeface="Arial"/>
                <a:sym typeface="Arial"/>
              </a:defRPr>
            </a:lvl6pPr>
            <a:lvl7pPr marL="914400" algn="l" rtl="0">
              <a:spcBef>
                <a:spcPts val="0"/>
              </a:spcBef>
              <a:spcAft>
                <a:spcPts val="0"/>
              </a:spcAft>
              <a:defRPr sz="2800">
                <a:solidFill>
                  <a:srgbClr val="FF9900"/>
                </a:solidFill>
                <a:latin typeface="Arial"/>
                <a:ea typeface="Arial"/>
                <a:cs typeface="Arial"/>
                <a:sym typeface="Arial"/>
              </a:defRPr>
            </a:lvl7pPr>
            <a:lvl8pPr marL="1371600" algn="l" rtl="0">
              <a:spcBef>
                <a:spcPts val="0"/>
              </a:spcBef>
              <a:spcAft>
                <a:spcPts val="0"/>
              </a:spcAft>
              <a:defRPr sz="2800">
                <a:solidFill>
                  <a:srgbClr val="FF9900"/>
                </a:solidFill>
                <a:latin typeface="Arial"/>
                <a:ea typeface="Arial"/>
                <a:cs typeface="Arial"/>
                <a:sym typeface="Arial"/>
              </a:defRPr>
            </a:lvl8pPr>
            <a:lvl9pPr marL="1828800" algn="l" rtl="0">
              <a:spcBef>
                <a:spcPts val="0"/>
              </a:spcBef>
              <a:spcAft>
                <a:spcPts val="0"/>
              </a:spcAft>
              <a:defRPr sz="2800">
                <a:solidFill>
                  <a:srgbClr val="FF9900"/>
                </a:solidFill>
                <a:latin typeface="Arial"/>
                <a:ea typeface="Arial"/>
                <a:cs typeface="Arial"/>
                <a:sym typeface="Arial"/>
              </a:defRPr>
            </a:lvl9pPr>
          </a:lstStyle>
          <a:p>
            <a:r>
              <a:rPr lang="en-US" sz="2400" dirty="0" smtClean="0">
                <a:solidFill>
                  <a:schemeClr val="tx1"/>
                </a:solidFill>
              </a:rPr>
              <a:t>Multiple devices &amp; time online: responsive website</a:t>
            </a:r>
            <a:endParaRPr lang="en-US" sz="2400" dirty="0">
              <a:solidFill>
                <a:schemeClr val="tx1"/>
              </a:solidFill>
            </a:endParaRPr>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06" t="26799" r="68314" b="17141"/>
          <a:stretch/>
        </p:blipFill>
        <p:spPr bwMode="auto">
          <a:xfrm>
            <a:off x="510885" y="4501576"/>
            <a:ext cx="2329826" cy="2378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http://png-images.ru/wp-content/uploads/2015/02/02/3848/png/iphone_PNG573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5821"/>
          <a:stretch/>
        </p:blipFill>
        <p:spPr bwMode="auto">
          <a:xfrm>
            <a:off x="-89848" y="3399432"/>
            <a:ext cx="3527693" cy="346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34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5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0179" name="Rectangle 2"/>
          <p:cNvSpPr>
            <a:spLocks noGrp="1" noChangeArrowheads="1"/>
          </p:cNvSpPr>
          <p:nvPr>
            <p:ph type="title"/>
          </p:nvPr>
        </p:nvSpPr>
        <p:spPr/>
        <p:txBody>
          <a:bodyPr vert="horz" lIns="91440" tIns="45720" rIns="91440" bIns="45720" rtlCol="0" anchor="ctr">
            <a:noAutofit/>
          </a:bodyPr>
          <a:lstStyle/>
          <a:p>
            <a:r>
              <a:rPr lang="en-US" altLang="zh-CN" sz="2000" dirty="0" smtClean="0"/>
              <a:t>About Elsevier</a:t>
            </a:r>
            <a:endParaRPr lang="en-US" sz="2000" dirty="0"/>
          </a:p>
        </p:txBody>
      </p:sp>
      <p:graphicFrame>
        <p:nvGraphicFramePr>
          <p:cNvPr id="5" name="Table 4"/>
          <p:cNvGraphicFramePr>
            <a:graphicFrameLocks noGrp="1"/>
          </p:cNvGraphicFramePr>
          <p:nvPr>
            <p:extLst/>
          </p:nvPr>
        </p:nvGraphicFramePr>
        <p:xfrm>
          <a:off x="357320" y="5365740"/>
          <a:ext cx="2653573" cy="1194691"/>
        </p:xfrm>
        <a:graphic>
          <a:graphicData uri="http://schemas.openxmlformats.org/drawingml/2006/table">
            <a:tbl>
              <a:tblPr/>
              <a:tblGrid>
                <a:gridCol w="2653573"/>
              </a:tblGrid>
              <a:tr h="1194691">
                <a:tc>
                  <a:txBody>
                    <a:bodyPr/>
                    <a:lstStyle/>
                    <a:p>
                      <a:pPr algn="ctr"/>
                      <a:r>
                        <a:rPr lang="en-US" sz="1600" dirty="0" smtClean="0">
                          <a:latin typeface="Calibri" pitchFamily="34" charset="0"/>
                          <a:cs typeface="Calibri" pitchFamily="34" charset="0"/>
                        </a:rPr>
                        <a:t>Galileo’s </a:t>
                      </a:r>
                      <a:r>
                        <a:rPr lang="en-US" sz="1600" dirty="0">
                          <a:latin typeface="Calibri" pitchFamily="34" charset="0"/>
                          <a:cs typeface="Calibri" pitchFamily="34" charset="0"/>
                        </a:rPr>
                        <a:t>last and </a:t>
                      </a:r>
                      <a:r>
                        <a:rPr lang="en-US" sz="1600" dirty="0" smtClean="0">
                          <a:latin typeface="Calibri" pitchFamily="34" charset="0"/>
                          <a:cs typeface="Calibri" pitchFamily="34" charset="0"/>
                        </a:rPr>
                        <a:t>greatest </a:t>
                      </a:r>
                      <a:r>
                        <a:rPr lang="en-US" sz="1600" dirty="0">
                          <a:latin typeface="Calibri" pitchFamily="34" charset="0"/>
                          <a:cs typeface="Calibri" pitchFamily="34" charset="0"/>
                        </a:rPr>
                        <a:t>work, published in 1638 by </a:t>
                      </a:r>
                      <a:r>
                        <a:rPr lang="en-US" sz="1600" dirty="0" err="1">
                          <a:latin typeface="Calibri" pitchFamily="34" charset="0"/>
                          <a:cs typeface="Calibri" pitchFamily="34" charset="0"/>
                        </a:rPr>
                        <a:t>Elzevir</a:t>
                      </a:r>
                      <a:r>
                        <a:rPr lang="en-US" sz="1600" dirty="0">
                          <a:latin typeface="Calibri" pitchFamily="34" charset="0"/>
                          <a:cs typeface="Calibri" pitchFamily="34" charset="0"/>
                        </a:rPr>
                        <a:t>, </a:t>
                      </a:r>
                      <a:r>
                        <a:rPr lang="en-US" sz="1600" dirty="0" err="1">
                          <a:latin typeface="Calibri" pitchFamily="34" charset="0"/>
                          <a:cs typeface="Calibri" pitchFamily="34" charset="0"/>
                        </a:rPr>
                        <a:t>Discorsi</a:t>
                      </a:r>
                      <a:r>
                        <a:rPr lang="en-US" sz="1600" dirty="0">
                          <a:latin typeface="Calibri" pitchFamily="34" charset="0"/>
                          <a:cs typeface="Calibri" pitchFamily="34" charset="0"/>
                        </a:rPr>
                        <a:t> e </a:t>
                      </a:r>
                      <a:r>
                        <a:rPr lang="en-US" sz="1600" dirty="0" err="1">
                          <a:latin typeface="Calibri" pitchFamily="34" charset="0"/>
                          <a:cs typeface="Calibri" pitchFamily="34" charset="0"/>
                        </a:rPr>
                        <a:t>Dimostrazioni</a:t>
                      </a:r>
                      <a:r>
                        <a:rPr lang="en-US" sz="1600" dirty="0">
                          <a:latin typeface="Calibri" pitchFamily="34" charset="0"/>
                          <a:cs typeface="Calibri" pitchFamily="34" charset="0"/>
                        </a:rPr>
                        <a:t> </a:t>
                      </a:r>
                      <a:r>
                        <a:rPr lang="en-US" sz="1600" dirty="0" err="1" smtClean="0">
                          <a:latin typeface="Calibri" pitchFamily="34" charset="0"/>
                          <a:cs typeface="Calibri" pitchFamily="34" charset="0"/>
                        </a:rPr>
                        <a:t>Matematiche</a:t>
                      </a:r>
                      <a:endParaRPr lang="en-US" sz="1600" dirty="0">
                        <a:latin typeface="Calibri" pitchFamily="34" charset="0"/>
                        <a:cs typeface="Calibri" pitchFamily="34" charset="0"/>
                      </a:endParaRPr>
                    </a:p>
                  </a:txBody>
                  <a:tcPr marL="68641" marR="68641" marT="68611" marB="68611">
                    <a:lnL>
                      <a:noFill/>
                    </a:lnL>
                    <a:lnR>
                      <a:noFill/>
                    </a:lnR>
                    <a:lnT>
                      <a:noFill/>
                    </a:lnT>
                    <a:lnB>
                      <a:noFill/>
                    </a:lnB>
                    <a:solidFill>
                      <a:srgbClr val="FFFFFF"/>
                    </a:solidFill>
                  </a:tcPr>
                </a:tc>
              </a:tr>
            </a:tbl>
          </a:graphicData>
        </a:graphic>
      </p:graphicFrame>
      <p:pic>
        <p:nvPicPr>
          <p:cNvPr id="50182" name="Picture 4" descr="Discorsi e Dimostrazioni Matematich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973" y="2716122"/>
            <a:ext cx="2029495" cy="260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6" descr="425-125 Anniversa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4899" y="4047595"/>
            <a:ext cx="2124346" cy="240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p:cNvGrpSpPr/>
          <p:nvPr/>
        </p:nvGrpSpPr>
        <p:grpSpPr>
          <a:xfrm>
            <a:off x="6342619" y="2592019"/>
            <a:ext cx="2476425" cy="2539645"/>
            <a:chOff x="6378784" y="2592348"/>
            <a:chExt cx="2553403" cy="2618592"/>
          </a:xfrm>
        </p:grpSpPr>
        <p:pic>
          <p:nvPicPr>
            <p:cNvPr id="50184" name="Picture 8" descr="About this Journal">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8784" y="2901712"/>
              <a:ext cx="1183460" cy="154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 descr="Grays anatomy 40th edi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2244" y="2592348"/>
              <a:ext cx="1346897" cy="163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0" descr="About this Journal">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31375" y="3609448"/>
              <a:ext cx="1100812" cy="14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2" descr="About this Journal">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9797" y="3816827"/>
              <a:ext cx="1041579" cy="13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8" name="Group 59"/>
          <p:cNvGrpSpPr>
            <a:grpSpLocks/>
          </p:cNvGrpSpPr>
          <p:nvPr/>
        </p:nvGrpSpPr>
        <p:grpSpPr bwMode="auto">
          <a:xfrm>
            <a:off x="1611644" y="1243351"/>
            <a:ext cx="685800" cy="1238250"/>
            <a:chOff x="1037" y="3024"/>
            <a:chExt cx="432" cy="780"/>
          </a:xfrm>
        </p:grpSpPr>
        <p:pic>
          <p:nvPicPr>
            <p:cNvPr id="50211" name="Picture 14" descr="pasteu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1061" y="3291"/>
              <a:ext cx="397"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12" name="Text Box 15"/>
            <p:cNvSpPr txBox="1">
              <a:spLocks noChangeArrowheads="1"/>
            </p:cNvSpPr>
            <p:nvPr/>
          </p:nvSpPr>
          <p:spPr bwMode="auto">
            <a:xfrm>
              <a:off x="1037" y="3024"/>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sz="800" dirty="0">
                  <a:solidFill>
                    <a:srgbClr val="5F5F5F"/>
                  </a:solidFill>
                  <a:latin typeface="Calibri" pitchFamily="34" charset="0"/>
                </a:rPr>
                <a:t>Louis </a:t>
              </a:r>
              <a:br>
                <a:rPr lang="en-GB" sz="800" dirty="0">
                  <a:solidFill>
                    <a:srgbClr val="5F5F5F"/>
                  </a:solidFill>
                  <a:latin typeface="Calibri" pitchFamily="34" charset="0"/>
                </a:rPr>
              </a:br>
              <a:r>
                <a:rPr lang="en-GB" sz="800" dirty="0">
                  <a:solidFill>
                    <a:srgbClr val="5F5F5F"/>
                  </a:solidFill>
                  <a:latin typeface="Calibri" pitchFamily="34" charset="0"/>
                </a:rPr>
                <a:t>Pasteur</a:t>
              </a:r>
              <a:br>
                <a:rPr lang="en-GB" sz="800" dirty="0">
                  <a:solidFill>
                    <a:srgbClr val="5F5F5F"/>
                  </a:solidFill>
                  <a:latin typeface="Calibri" pitchFamily="34" charset="0"/>
                </a:rPr>
              </a:br>
              <a:r>
                <a:rPr lang="en-GB" sz="800" dirty="0">
                  <a:solidFill>
                    <a:srgbClr val="5F5F5F"/>
                  </a:solidFill>
                  <a:latin typeface="Calibri" pitchFamily="34" charset="0"/>
                </a:rPr>
                <a:t>(Chemistry)</a:t>
              </a:r>
            </a:p>
          </p:txBody>
        </p:sp>
      </p:grpSp>
      <p:grpSp>
        <p:nvGrpSpPr>
          <p:cNvPr id="50189" name="Group 60"/>
          <p:cNvGrpSpPr>
            <a:grpSpLocks/>
          </p:cNvGrpSpPr>
          <p:nvPr/>
        </p:nvGrpSpPr>
        <p:grpSpPr bwMode="auto">
          <a:xfrm>
            <a:off x="2741379" y="1243351"/>
            <a:ext cx="669681" cy="1244600"/>
            <a:chOff x="1735" y="3024"/>
            <a:chExt cx="422" cy="784"/>
          </a:xfrm>
        </p:grpSpPr>
        <p:sp>
          <p:nvSpPr>
            <p:cNvPr id="50209" name="Rectangle 16"/>
            <p:cNvSpPr>
              <a:spLocks noChangeArrowheads="1"/>
            </p:cNvSpPr>
            <p:nvPr/>
          </p:nvSpPr>
          <p:spPr bwMode="auto">
            <a:xfrm>
              <a:off x="1751" y="3024"/>
              <a:ext cx="40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800" b="1" dirty="0">
                  <a:solidFill>
                    <a:srgbClr val="5F5F5F"/>
                  </a:solidFill>
                  <a:latin typeface="Calibri" pitchFamily="34" charset="0"/>
                  <a:cs typeface="Arial" charset="0"/>
                </a:rPr>
                <a:t>Alexander Fleming</a:t>
              </a:r>
            </a:p>
            <a:p>
              <a:pPr algn="ctr"/>
              <a:r>
                <a:rPr lang="en-GB" sz="800" b="1" dirty="0" smtClean="0">
                  <a:solidFill>
                    <a:srgbClr val="5F5F5F"/>
                  </a:solidFill>
                  <a:latin typeface="Calibri" pitchFamily="34" charset="0"/>
                  <a:cs typeface="Arial" charset="0"/>
                </a:rPr>
                <a:t>(Medicine) </a:t>
              </a:r>
              <a:endParaRPr lang="en-GB" sz="800" b="1" dirty="0">
                <a:solidFill>
                  <a:srgbClr val="5F5F5F"/>
                </a:solidFill>
                <a:latin typeface="Calibri" pitchFamily="34" charset="0"/>
                <a:cs typeface="Arial" charset="0"/>
              </a:endParaRPr>
            </a:p>
          </p:txBody>
        </p:sp>
        <p:pic>
          <p:nvPicPr>
            <p:cNvPr id="50210" name="Picture 17" descr="Alexander_Flemi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735" y="3291"/>
              <a:ext cx="382"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0" name="Group 61"/>
          <p:cNvGrpSpPr>
            <a:grpSpLocks/>
          </p:cNvGrpSpPr>
          <p:nvPr/>
        </p:nvGrpSpPr>
        <p:grpSpPr bwMode="auto">
          <a:xfrm>
            <a:off x="3854995" y="1243351"/>
            <a:ext cx="646235" cy="1252538"/>
            <a:chOff x="2395" y="3024"/>
            <a:chExt cx="407" cy="789"/>
          </a:xfrm>
        </p:grpSpPr>
        <p:pic>
          <p:nvPicPr>
            <p:cNvPr id="50207" name="Picture 18" descr="Albert-Einstein"/>
            <p:cNvPicPr>
              <a:picLocks noChangeAspect="1" noChangeArrowheads="1"/>
            </p:cNvPicPr>
            <p:nvPr/>
          </p:nvPicPr>
          <p:blipFill>
            <a:blip r:embed="rId18" cstate="print">
              <a:grayscl/>
              <a:extLst>
                <a:ext uri="{28A0092B-C50C-407E-A947-70E740481C1C}">
                  <a14:useLocalDpi xmlns:a14="http://schemas.microsoft.com/office/drawing/2010/main" val="0"/>
                </a:ext>
              </a:extLst>
            </a:blip>
            <a:srcRect l="12607" t="4391" r="11363" b="13509"/>
            <a:stretch>
              <a:fillRect/>
            </a:stretch>
          </p:blipFill>
          <p:spPr bwMode="auto">
            <a:xfrm>
              <a:off x="2395" y="3291"/>
              <a:ext cx="372"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8" name="Text Box 19"/>
            <p:cNvSpPr txBox="1">
              <a:spLocks noChangeArrowheads="1"/>
            </p:cNvSpPr>
            <p:nvPr/>
          </p:nvSpPr>
          <p:spPr bwMode="auto">
            <a:xfrm>
              <a:off x="2439" y="3024"/>
              <a:ext cx="3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sz="800" dirty="0">
                  <a:solidFill>
                    <a:srgbClr val="5F5F5F"/>
                  </a:solidFill>
                  <a:latin typeface="Calibri" pitchFamily="34" charset="0"/>
                </a:rPr>
                <a:t>Albert Einstein </a:t>
              </a:r>
              <a:r>
                <a:rPr lang="en-GB" sz="800" dirty="0" smtClean="0">
                  <a:solidFill>
                    <a:srgbClr val="5F5F5F"/>
                  </a:solidFill>
                  <a:latin typeface="Calibri" pitchFamily="34" charset="0"/>
                </a:rPr>
                <a:t>(</a:t>
              </a:r>
              <a:r>
                <a:rPr lang="en-US" sz="800" dirty="0" smtClean="0">
                  <a:solidFill>
                    <a:srgbClr val="5F5F5F"/>
                  </a:solidFill>
                  <a:latin typeface="Calibri" pitchFamily="34" charset="0"/>
                  <a:ea typeface="SimSun" pitchFamily="2" charset="-122"/>
                </a:rPr>
                <a:t>Physics)</a:t>
              </a:r>
              <a:endParaRPr lang="en-GB" sz="800" dirty="0">
                <a:solidFill>
                  <a:srgbClr val="5F5F5F"/>
                </a:solidFill>
                <a:latin typeface="Calibri" pitchFamily="34" charset="0"/>
                <a:ea typeface="SimSun" pitchFamily="2" charset="-122"/>
              </a:endParaRPr>
            </a:p>
          </p:txBody>
        </p:sp>
      </p:grpSp>
      <p:grpSp>
        <p:nvGrpSpPr>
          <p:cNvPr id="7" name="グループ化 6"/>
          <p:cNvGrpSpPr/>
          <p:nvPr/>
        </p:nvGrpSpPr>
        <p:grpSpPr>
          <a:xfrm>
            <a:off x="8231191" y="1323737"/>
            <a:ext cx="611066" cy="1138813"/>
            <a:chOff x="8326077" y="1355489"/>
            <a:chExt cx="611066" cy="1138813"/>
          </a:xfrm>
        </p:grpSpPr>
        <p:sp>
          <p:nvSpPr>
            <p:cNvPr id="50201" name="Text Box 25"/>
            <p:cNvSpPr txBox="1">
              <a:spLocks noChangeArrowheads="1"/>
            </p:cNvSpPr>
            <p:nvPr/>
          </p:nvSpPr>
          <p:spPr bwMode="auto">
            <a:xfrm>
              <a:off x="8326077" y="1355489"/>
              <a:ext cx="576148"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ct val="90000"/>
                </a:lnSpc>
                <a:spcBef>
                  <a:spcPct val="50000"/>
                </a:spcBef>
              </a:pPr>
              <a:r>
                <a:rPr lang="en-US" altLang="zh-CN" sz="800" dirty="0">
                  <a:solidFill>
                    <a:srgbClr val="5F5F5F"/>
                  </a:solidFill>
                  <a:latin typeface="Calibri" pitchFamily="34" charset="0"/>
                  <a:ea typeface="SimSun" pitchFamily="2" charset="-122"/>
                </a:rPr>
                <a:t>Craig C Mello   </a:t>
              </a:r>
              <a:r>
                <a:rPr lang="en-US" altLang="zh-CN" sz="800" dirty="0" smtClean="0">
                  <a:solidFill>
                    <a:srgbClr val="5F5F5F"/>
                  </a:solidFill>
                  <a:latin typeface="Calibri" pitchFamily="34" charset="0"/>
                  <a:ea typeface="SimSun" pitchFamily="2" charset="-122"/>
                </a:rPr>
                <a:t>(Medicine)</a:t>
              </a:r>
              <a:endParaRPr lang="en-GB" sz="800" dirty="0">
                <a:solidFill>
                  <a:srgbClr val="5F5F5F"/>
                </a:solidFill>
                <a:latin typeface="Calibri" pitchFamily="34" charset="0"/>
                <a:ea typeface="SimSun" pitchFamily="2" charset="-122"/>
              </a:endParaRPr>
            </a:p>
          </p:txBody>
        </p:sp>
        <p:pic>
          <p:nvPicPr>
            <p:cNvPr id="50202" name="Picture 26" descr="Craig C. Mell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60995" y="1667214"/>
              <a:ext cx="57614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4" name="Group 63"/>
          <p:cNvGrpSpPr>
            <a:grpSpLocks/>
          </p:cNvGrpSpPr>
          <p:nvPr/>
        </p:nvGrpSpPr>
        <p:grpSpPr bwMode="auto">
          <a:xfrm>
            <a:off x="6049971" y="1283042"/>
            <a:ext cx="635977" cy="1195388"/>
            <a:chOff x="3651" y="3053"/>
            <a:chExt cx="401" cy="753"/>
          </a:xfrm>
        </p:grpSpPr>
        <p:sp>
          <p:nvSpPr>
            <p:cNvPr id="50199" name="Text Box 24"/>
            <p:cNvSpPr txBox="1">
              <a:spLocks noChangeArrowheads="1"/>
            </p:cNvSpPr>
            <p:nvPr/>
          </p:nvSpPr>
          <p:spPr bwMode="auto">
            <a:xfrm>
              <a:off x="3685" y="3053"/>
              <a:ext cx="346"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ct val="90000"/>
                </a:lnSpc>
                <a:spcBef>
                  <a:spcPct val="50000"/>
                </a:spcBef>
              </a:pPr>
              <a:r>
                <a:rPr lang="en-US" altLang="zh-CN" sz="800" dirty="0">
                  <a:solidFill>
                    <a:srgbClr val="5F5F5F"/>
                  </a:solidFill>
                  <a:latin typeface="Calibri" pitchFamily="34" charset="0"/>
                  <a:ea typeface="SimSun" pitchFamily="2" charset="-122"/>
                </a:rPr>
                <a:t>John C. Mather     </a:t>
              </a:r>
              <a:r>
                <a:rPr lang="en-US" altLang="zh-CN" sz="800" dirty="0" smtClean="0">
                  <a:solidFill>
                    <a:srgbClr val="5F5F5F"/>
                  </a:solidFill>
                  <a:latin typeface="Calibri" pitchFamily="34" charset="0"/>
                  <a:ea typeface="SimSun" pitchFamily="2" charset="-122"/>
                </a:rPr>
                <a:t>(Physics)</a:t>
              </a:r>
              <a:endParaRPr lang="en-GB" sz="800" dirty="0">
                <a:solidFill>
                  <a:srgbClr val="5F5F5F"/>
                </a:solidFill>
                <a:latin typeface="Calibri" pitchFamily="34" charset="0"/>
                <a:ea typeface="SimSun" pitchFamily="2" charset="-122"/>
              </a:endParaRPr>
            </a:p>
          </p:txBody>
        </p:sp>
        <p:pic>
          <p:nvPicPr>
            <p:cNvPr id="50200" name="Picture 27" descr="John C. Math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51" y="3295"/>
              <a:ext cx="40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95" name="3 Resim" descr="http://www.elsevier.com/framework_newsroom/images/Elsevierlogo360.jp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016740" y="2758967"/>
            <a:ext cx="122066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264658" y="2581454"/>
            <a:ext cx="2879481" cy="4097563"/>
          </a:xfrm>
          <a:prstGeom prst="rect">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Narrow" pitchFamily="34" charset="0"/>
            </a:endParaRPr>
          </a:p>
        </p:txBody>
      </p:sp>
      <p:sp>
        <p:nvSpPr>
          <p:cNvPr id="42" name="Rectangle 41"/>
          <p:cNvSpPr/>
          <p:nvPr/>
        </p:nvSpPr>
        <p:spPr bwMode="auto">
          <a:xfrm>
            <a:off x="3214519" y="2567077"/>
            <a:ext cx="2879481" cy="4111939"/>
          </a:xfrm>
          <a:prstGeom prst="rect">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Narrow" pitchFamily="34" charset="0"/>
            </a:endParaRPr>
          </a:p>
        </p:txBody>
      </p:sp>
      <p:sp>
        <p:nvSpPr>
          <p:cNvPr id="43" name="Rectangle 42"/>
          <p:cNvSpPr/>
          <p:nvPr/>
        </p:nvSpPr>
        <p:spPr bwMode="auto">
          <a:xfrm>
            <a:off x="6129426" y="2567077"/>
            <a:ext cx="2879481" cy="4111940"/>
          </a:xfrm>
          <a:prstGeom prst="rect">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Narrow" pitchFamily="34" charset="0"/>
            </a:endParaRPr>
          </a:p>
        </p:txBody>
      </p:sp>
      <p:grpSp>
        <p:nvGrpSpPr>
          <p:cNvPr id="6" name="グループ化 5"/>
          <p:cNvGrpSpPr/>
          <p:nvPr/>
        </p:nvGrpSpPr>
        <p:grpSpPr>
          <a:xfrm>
            <a:off x="7129883" y="1238807"/>
            <a:ext cx="657370" cy="1191991"/>
            <a:chOff x="7233754" y="1270559"/>
            <a:chExt cx="657370" cy="1191991"/>
          </a:xfrm>
        </p:grpSpPr>
        <p:pic>
          <p:nvPicPr>
            <p:cNvPr id="4105" name="Picture 9" descr="C:\Users\allagnatl\Desktop\Francoise Barre-Sinoussi.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33754" y="1667213"/>
              <a:ext cx="657370" cy="795337"/>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9"/>
            <p:cNvSpPr txBox="1">
              <a:spLocks noChangeArrowheads="1"/>
            </p:cNvSpPr>
            <p:nvPr/>
          </p:nvSpPr>
          <p:spPr bwMode="auto">
            <a:xfrm>
              <a:off x="7257027" y="1270559"/>
              <a:ext cx="610825"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ts val="500"/>
                </a:lnSpc>
                <a:spcBef>
                  <a:spcPct val="50000"/>
                </a:spcBef>
              </a:pPr>
              <a:r>
                <a:rPr lang="en-US" sz="800" dirty="0" smtClean="0">
                  <a:solidFill>
                    <a:srgbClr val="5F5F5F"/>
                  </a:solidFill>
                  <a:latin typeface="Calibri" pitchFamily="34" charset="0"/>
                </a:rPr>
                <a:t>Francoise </a:t>
              </a:r>
            </a:p>
            <a:p>
              <a:pPr algn="ctr" eaLnBrk="1" hangingPunct="1">
                <a:lnSpc>
                  <a:spcPts val="500"/>
                </a:lnSpc>
                <a:spcBef>
                  <a:spcPct val="50000"/>
                </a:spcBef>
              </a:pPr>
              <a:r>
                <a:rPr lang="en-US" sz="800" dirty="0" smtClean="0">
                  <a:solidFill>
                    <a:srgbClr val="5F5F5F"/>
                  </a:solidFill>
                  <a:latin typeface="Calibri" pitchFamily="34" charset="0"/>
                </a:rPr>
                <a:t>Barre-Sinoussi</a:t>
              </a:r>
              <a:endParaRPr lang="en-US" sz="800" dirty="0">
                <a:solidFill>
                  <a:srgbClr val="5F5F5F"/>
                </a:solidFill>
                <a:latin typeface="Calibri" pitchFamily="34" charset="0"/>
              </a:endParaRPr>
            </a:p>
            <a:p>
              <a:pPr algn="ctr" eaLnBrk="1" hangingPunct="1">
                <a:lnSpc>
                  <a:spcPts val="500"/>
                </a:lnSpc>
                <a:spcBef>
                  <a:spcPct val="50000"/>
                </a:spcBef>
              </a:pPr>
              <a:r>
                <a:rPr lang="en-US" sz="800" dirty="0" smtClean="0">
                  <a:solidFill>
                    <a:srgbClr val="5F5F5F"/>
                  </a:solidFill>
                  <a:latin typeface="Calibri" pitchFamily="34" charset="0"/>
                </a:rPr>
                <a:t>(Medicine)</a:t>
              </a:r>
              <a:endParaRPr lang="en-GB" sz="800" dirty="0">
                <a:solidFill>
                  <a:srgbClr val="5F5F5F"/>
                </a:solidFill>
                <a:latin typeface="Calibri" pitchFamily="34" charset="0"/>
              </a:endParaRPr>
            </a:p>
          </p:txBody>
        </p:sp>
      </p:grpSp>
      <p:grpSp>
        <p:nvGrpSpPr>
          <p:cNvPr id="8" name="グループ化 7"/>
          <p:cNvGrpSpPr/>
          <p:nvPr/>
        </p:nvGrpSpPr>
        <p:grpSpPr>
          <a:xfrm>
            <a:off x="4945165" y="1275338"/>
            <a:ext cx="660871" cy="1202292"/>
            <a:chOff x="4906969" y="1275338"/>
            <a:chExt cx="660871" cy="1202292"/>
          </a:xfrm>
        </p:grpSpPr>
        <p:pic>
          <p:nvPicPr>
            <p:cNvPr id="4107" name="Picture 11" descr="C:\Users\allagnatl\Desktop\yamanaka.bmp"/>
            <p:cNvPicPr>
              <a:picLocks noChangeAspect="1" noChangeArrowheads="1"/>
            </p:cNvPicPr>
            <p:nvPr/>
          </p:nvPicPr>
          <p:blipFill rotWithShape="1">
            <a:blip r:embed="rId23">
              <a:extLst>
                <a:ext uri="{28A0092B-C50C-407E-A947-70E740481C1C}">
                  <a14:useLocalDpi xmlns:a14="http://schemas.microsoft.com/office/drawing/2010/main" val="0"/>
                </a:ext>
              </a:extLst>
            </a:blip>
            <a:srcRect l="10611" r="13307" b="33476"/>
            <a:stretch/>
          </p:blipFill>
          <p:spPr bwMode="auto">
            <a:xfrm>
              <a:off x="4906969" y="1652131"/>
              <a:ext cx="660871" cy="825499"/>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19"/>
            <p:cNvSpPr txBox="1">
              <a:spLocks noChangeArrowheads="1"/>
            </p:cNvSpPr>
            <p:nvPr/>
          </p:nvSpPr>
          <p:spPr bwMode="auto">
            <a:xfrm>
              <a:off x="4931992" y="1275338"/>
              <a:ext cx="610825"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ts val="500"/>
                </a:lnSpc>
                <a:spcBef>
                  <a:spcPct val="50000"/>
                </a:spcBef>
              </a:pPr>
              <a:r>
                <a:rPr lang="en-US" sz="800" dirty="0" smtClean="0">
                  <a:solidFill>
                    <a:srgbClr val="5F5F5F"/>
                  </a:solidFill>
                  <a:latin typeface="Calibri" pitchFamily="34" charset="0"/>
                </a:rPr>
                <a:t>Shinya</a:t>
              </a:r>
            </a:p>
            <a:p>
              <a:pPr algn="ctr" eaLnBrk="1" hangingPunct="1">
                <a:lnSpc>
                  <a:spcPts val="500"/>
                </a:lnSpc>
                <a:spcBef>
                  <a:spcPct val="50000"/>
                </a:spcBef>
              </a:pPr>
              <a:r>
                <a:rPr lang="en-US" sz="800" dirty="0" smtClean="0">
                  <a:solidFill>
                    <a:srgbClr val="5F5F5F"/>
                  </a:solidFill>
                  <a:latin typeface="Calibri" pitchFamily="34" charset="0"/>
                </a:rPr>
                <a:t>Yamanaka</a:t>
              </a:r>
              <a:endParaRPr lang="en-US" sz="800" dirty="0">
                <a:solidFill>
                  <a:srgbClr val="5F5F5F"/>
                </a:solidFill>
                <a:latin typeface="Calibri" pitchFamily="34" charset="0"/>
              </a:endParaRPr>
            </a:p>
            <a:p>
              <a:pPr algn="ctr" eaLnBrk="1" hangingPunct="1">
                <a:lnSpc>
                  <a:spcPts val="500"/>
                </a:lnSpc>
                <a:spcBef>
                  <a:spcPct val="50000"/>
                </a:spcBef>
              </a:pPr>
              <a:r>
                <a:rPr lang="en-US" sz="800" dirty="0" smtClean="0">
                  <a:solidFill>
                    <a:srgbClr val="5F5F5F"/>
                  </a:solidFill>
                  <a:latin typeface="Calibri" pitchFamily="34" charset="0"/>
                </a:rPr>
                <a:t>(Medicine)</a:t>
              </a:r>
              <a:endParaRPr lang="en-GB" sz="800" dirty="0">
                <a:solidFill>
                  <a:srgbClr val="5F5F5F"/>
                </a:solidFill>
                <a:latin typeface="Calibri" pitchFamily="34" charset="0"/>
              </a:endParaRPr>
            </a:p>
          </p:txBody>
        </p:sp>
      </p:grpSp>
      <p:grpSp>
        <p:nvGrpSpPr>
          <p:cNvPr id="9" name="グループ化 8"/>
          <p:cNvGrpSpPr/>
          <p:nvPr/>
        </p:nvGrpSpPr>
        <p:grpSpPr>
          <a:xfrm>
            <a:off x="481909" y="1258876"/>
            <a:ext cx="685800" cy="1218078"/>
            <a:chOff x="663055" y="1258876"/>
            <a:chExt cx="685800" cy="1218078"/>
          </a:xfrm>
        </p:grpSpPr>
        <p:pic>
          <p:nvPicPr>
            <p:cNvPr id="4113" name="Picture 17" descr="C:\Users\allagnatl\Desktop\mariecurie.bmp"/>
            <p:cNvPicPr>
              <a:picLocks noChangeAspect="1" noChangeArrowheads="1"/>
            </p:cNvPicPr>
            <p:nvPr/>
          </p:nvPicPr>
          <p:blipFill rotWithShape="1">
            <a:blip r:embed="rId24">
              <a:extLst>
                <a:ext uri="{28A0092B-C50C-407E-A947-70E740481C1C}">
                  <a14:useLocalDpi xmlns:a14="http://schemas.microsoft.com/office/drawing/2010/main" val="0"/>
                </a:ext>
              </a:extLst>
            </a:blip>
            <a:srcRect r="5941" b="13869"/>
            <a:stretch/>
          </p:blipFill>
          <p:spPr bwMode="auto">
            <a:xfrm>
              <a:off x="687735" y="1667213"/>
              <a:ext cx="622798" cy="809741"/>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5"/>
            <p:cNvSpPr txBox="1">
              <a:spLocks noChangeArrowheads="1"/>
            </p:cNvSpPr>
            <p:nvPr/>
          </p:nvSpPr>
          <p:spPr bwMode="auto">
            <a:xfrm>
              <a:off x="663055" y="1258876"/>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sz="800" dirty="0" smtClean="0">
                  <a:solidFill>
                    <a:srgbClr val="5F5F5F"/>
                  </a:solidFill>
                  <a:latin typeface="Calibri" pitchFamily="34" charset="0"/>
                </a:rPr>
                <a:t>Marie Curie</a:t>
              </a:r>
              <a:r>
                <a:rPr lang="en-GB" sz="800" dirty="0">
                  <a:solidFill>
                    <a:srgbClr val="5F5F5F"/>
                  </a:solidFill>
                  <a:latin typeface="Calibri" pitchFamily="34" charset="0"/>
                </a:rPr>
                <a:t/>
              </a:r>
              <a:br>
                <a:rPr lang="en-GB" sz="800" dirty="0">
                  <a:solidFill>
                    <a:srgbClr val="5F5F5F"/>
                  </a:solidFill>
                  <a:latin typeface="Calibri" pitchFamily="34" charset="0"/>
                </a:rPr>
              </a:br>
              <a:r>
                <a:rPr lang="en-GB" sz="800" dirty="0" smtClean="0">
                  <a:solidFill>
                    <a:srgbClr val="5F5F5F"/>
                  </a:solidFill>
                  <a:latin typeface="Calibri" pitchFamily="34" charset="0"/>
                </a:rPr>
                <a:t>(Physics, Chemistry</a:t>
              </a:r>
              <a:r>
                <a:rPr lang="en-GB" sz="800" dirty="0">
                  <a:solidFill>
                    <a:srgbClr val="5F5F5F"/>
                  </a:solidFill>
                  <a:latin typeface="Calibri" pitchFamily="34" charset="0"/>
                </a:rPr>
                <a:t>)</a:t>
              </a:r>
            </a:p>
          </p:txBody>
        </p:sp>
      </p:grpSp>
      <p:pic>
        <p:nvPicPr>
          <p:cNvPr id="1045" name="Picture 21" descr="C:\Users\jamesc\Documents\Artfile Archive\Product Logos\ERI Product Wordmarks_Sept2014\Pure\Presentation_and_Web\Pure_Wordmark_151_RGB.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577138" y="6248400"/>
            <a:ext cx="804862" cy="2984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jamesc\Documents\Artfile Archive\Product Logos\ERI Product Wordmarks_Sept2014\Scopus\Presentation_and_Web\Scopus_Wordmark_1C_151_RGB.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614601" y="5336806"/>
            <a:ext cx="1279525" cy="393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jamesc\Documents\Artfile Archive\Product Logos\ERI Product Wordmarks_Sept2014\SciVal\Presentation_and_Web\SciVal_Wordmark-fixed_151_RGB.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980789" y="5822877"/>
            <a:ext cx="1030288"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733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ScienceDirect Platform</a:t>
            </a:r>
          </a:p>
        </p:txBody>
      </p:sp>
      <p:pic>
        <p:nvPicPr>
          <p:cNvPr id="6" name="Content Placeholder 5"/>
          <p:cNvPicPr>
            <a:picLocks noGrp="1" noChangeAspect="1"/>
          </p:cNvPicPr>
          <p:nvPr>
            <p:ph idx="1"/>
          </p:nvPr>
        </p:nvPicPr>
        <p:blipFill>
          <a:blip r:embed="rId3"/>
          <a:stretch>
            <a:fillRect/>
          </a:stretch>
        </p:blipFill>
        <p:spPr>
          <a:xfrm>
            <a:off x="1158936" y="1246969"/>
            <a:ext cx="6834065" cy="4897437"/>
          </a:xfrm>
          <a:prstGeom prst="rect">
            <a:avLst/>
          </a:prstGeom>
        </p:spPr>
      </p:pic>
      <p:sp>
        <p:nvSpPr>
          <p:cNvPr id="7" name="TextBox 6"/>
          <p:cNvSpPr txBox="1"/>
          <p:nvPr/>
        </p:nvSpPr>
        <p:spPr bwMode="auto">
          <a:xfrm>
            <a:off x="3820499" y="4699757"/>
            <a:ext cx="5125381" cy="1708160"/>
          </a:xfrm>
          <a:prstGeom prst="rect">
            <a:avLst/>
          </a:prstGeom>
          <a:solidFill>
            <a:schemeClr val="bg1">
              <a:lumMod val="95000"/>
            </a:schemeClr>
          </a:solidFill>
          <a:ln>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en-US" sz="1500" b="1" dirty="0" smtClean="0">
                <a:solidFill>
                  <a:schemeClr val="tx1"/>
                </a:solidFill>
                <a:latin typeface="Tahoma" pitchFamily="34" charset="0"/>
                <a:cs typeface="Tahoma" pitchFamily="34" charset="0"/>
              </a:rPr>
              <a:t>Search </a:t>
            </a:r>
            <a:r>
              <a:rPr lang="en-US" sz="1500" b="1" dirty="0">
                <a:solidFill>
                  <a:schemeClr val="tx1"/>
                </a:solidFill>
                <a:latin typeface="Tahoma" pitchFamily="34" charset="0"/>
                <a:cs typeface="Tahoma" pitchFamily="34" charset="0"/>
              </a:rPr>
              <a:t>effectively supports the four most frequent research tasks and is available on every </a:t>
            </a:r>
            <a:r>
              <a:rPr lang="en-US" sz="1500" b="1" dirty="0" smtClean="0">
                <a:solidFill>
                  <a:schemeClr val="tx1"/>
                </a:solidFill>
                <a:latin typeface="Tahoma" pitchFamily="34" charset="0"/>
                <a:cs typeface="Tahoma" pitchFamily="34" charset="0"/>
              </a:rPr>
              <a:t>page:</a:t>
            </a:r>
            <a:endParaRPr lang="en-US" sz="1500" b="1" dirty="0">
              <a:solidFill>
                <a:schemeClr val="tx1"/>
              </a:solidFill>
              <a:latin typeface="Tahoma" pitchFamily="34" charset="0"/>
              <a:cs typeface="Tahoma" pitchFamily="34" charset="0"/>
            </a:endParaRPr>
          </a:p>
          <a:p>
            <a:pPr algn="just">
              <a:defRPr/>
            </a:pPr>
            <a:endParaRPr lang="en-US" sz="1500" dirty="0">
              <a:solidFill>
                <a:schemeClr val="tx1"/>
              </a:solidFill>
              <a:latin typeface="Tahoma" pitchFamily="34" charset="0"/>
              <a:cs typeface="Tahoma" pitchFamily="34" charset="0"/>
            </a:endParaRPr>
          </a:p>
          <a:p>
            <a:pPr algn="just">
              <a:buClr>
                <a:srgbClr val="FF6600"/>
              </a:buClr>
              <a:buFont typeface="Tahoma" pitchFamily="34" charset="0"/>
              <a:buChar char="●"/>
              <a:defRPr/>
            </a:pPr>
            <a:r>
              <a:rPr lang="en-US" sz="1500" dirty="0">
                <a:solidFill>
                  <a:schemeClr val="tx1"/>
                </a:solidFill>
                <a:latin typeface="Tahoma" pitchFamily="34" charset="0"/>
                <a:cs typeface="Tahoma" pitchFamily="34" charset="0"/>
              </a:rPr>
              <a:t> Related articles by searching specific </a:t>
            </a:r>
            <a:r>
              <a:rPr lang="en-US" sz="1500" dirty="0" smtClean="0">
                <a:solidFill>
                  <a:schemeClr val="tx1"/>
                </a:solidFill>
                <a:latin typeface="Tahoma" pitchFamily="34" charset="0"/>
                <a:cs typeface="Tahoma" pitchFamily="34" charset="0"/>
              </a:rPr>
              <a:t>keywords</a:t>
            </a:r>
            <a:endParaRPr lang="en-US" sz="1500" dirty="0">
              <a:solidFill>
                <a:schemeClr val="tx1"/>
              </a:solidFill>
              <a:latin typeface="Tahoma" pitchFamily="34" charset="0"/>
              <a:cs typeface="Tahoma" pitchFamily="34" charset="0"/>
            </a:endParaRPr>
          </a:p>
          <a:p>
            <a:pPr algn="just">
              <a:buClr>
                <a:srgbClr val="FF6600"/>
              </a:buClr>
              <a:buFont typeface="Tahoma" pitchFamily="34" charset="0"/>
              <a:buChar char="●"/>
              <a:defRPr/>
            </a:pPr>
            <a:r>
              <a:rPr lang="en-US" sz="1500" dirty="0">
                <a:solidFill>
                  <a:schemeClr val="tx1"/>
                </a:solidFill>
                <a:latin typeface="Tahoma" pitchFamily="34" charset="0"/>
                <a:cs typeface="Tahoma" pitchFamily="34" charset="0"/>
              </a:rPr>
              <a:t> </a:t>
            </a:r>
            <a:r>
              <a:rPr lang="en-US" sz="1500" dirty="0" smtClean="0">
                <a:solidFill>
                  <a:schemeClr val="tx1"/>
                </a:solidFill>
                <a:latin typeface="Tahoma" pitchFamily="34" charset="0"/>
                <a:cs typeface="Tahoma" pitchFamily="34" charset="0"/>
              </a:rPr>
              <a:t>A </a:t>
            </a:r>
            <a:r>
              <a:rPr lang="en-US" sz="1500" dirty="0">
                <a:solidFill>
                  <a:schemeClr val="tx1"/>
                </a:solidFill>
                <a:latin typeface="Tahoma" pitchFamily="34" charset="0"/>
                <a:cs typeface="Tahoma" pitchFamily="34" charset="0"/>
              </a:rPr>
              <a:t>specific author </a:t>
            </a:r>
            <a:r>
              <a:rPr lang="en-US" sz="1500" dirty="0" smtClean="0">
                <a:solidFill>
                  <a:schemeClr val="tx1"/>
                </a:solidFill>
                <a:latin typeface="Tahoma" pitchFamily="34" charset="0"/>
                <a:cs typeface="Tahoma" pitchFamily="34" charset="0"/>
              </a:rPr>
              <a:t>name</a:t>
            </a:r>
          </a:p>
          <a:p>
            <a:pPr algn="just">
              <a:buClr>
                <a:srgbClr val="FF6600"/>
              </a:buClr>
              <a:buFont typeface="Tahoma" pitchFamily="34" charset="0"/>
              <a:buChar char="●"/>
              <a:defRPr/>
            </a:pPr>
            <a:r>
              <a:rPr lang="en-US" sz="1500" dirty="0" smtClean="0">
                <a:solidFill>
                  <a:schemeClr val="tx1"/>
                </a:solidFill>
                <a:latin typeface="Tahoma" pitchFamily="34" charset="0"/>
                <a:cs typeface="Tahoma" pitchFamily="34" charset="0"/>
              </a:rPr>
              <a:t> A </a:t>
            </a:r>
            <a:r>
              <a:rPr lang="en-US" sz="1500" dirty="0">
                <a:solidFill>
                  <a:schemeClr val="tx1"/>
                </a:solidFill>
                <a:latin typeface="Tahoma" pitchFamily="34" charset="0"/>
                <a:cs typeface="Tahoma" pitchFamily="34" charset="0"/>
              </a:rPr>
              <a:t>specific </a:t>
            </a:r>
            <a:r>
              <a:rPr lang="en-US" sz="1500" dirty="0" smtClean="0">
                <a:solidFill>
                  <a:schemeClr val="tx1"/>
                </a:solidFill>
                <a:latin typeface="Tahoma" pitchFamily="34" charset="0"/>
                <a:cs typeface="Tahoma" pitchFamily="34" charset="0"/>
              </a:rPr>
              <a:t>journal/book title</a:t>
            </a:r>
            <a:endParaRPr lang="en-US" sz="1500" dirty="0">
              <a:solidFill>
                <a:schemeClr val="tx1"/>
              </a:solidFill>
              <a:latin typeface="Tahoma" pitchFamily="34" charset="0"/>
              <a:cs typeface="Tahoma" pitchFamily="34" charset="0"/>
            </a:endParaRPr>
          </a:p>
          <a:p>
            <a:pPr algn="just">
              <a:buClr>
                <a:srgbClr val="FF6600"/>
              </a:buClr>
              <a:buFont typeface="Tahoma" pitchFamily="34" charset="0"/>
              <a:buChar char="●"/>
              <a:defRPr/>
            </a:pPr>
            <a:r>
              <a:rPr lang="en-US" sz="1500" dirty="0">
                <a:solidFill>
                  <a:schemeClr val="tx1"/>
                </a:solidFill>
                <a:latin typeface="Tahoma" pitchFamily="34" charset="0"/>
                <a:cs typeface="Tahoma" pitchFamily="34" charset="0"/>
              </a:rPr>
              <a:t> A specific article by publication/ vol./ </a:t>
            </a:r>
            <a:r>
              <a:rPr lang="en-US" sz="1500" dirty="0" smtClean="0">
                <a:solidFill>
                  <a:schemeClr val="tx1"/>
                </a:solidFill>
                <a:latin typeface="Tahoma" pitchFamily="34" charset="0"/>
                <a:cs typeface="Tahoma" pitchFamily="34" charset="0"/>
              </a:rPr>
              <a:t>issue/ page search</a:t>
            </a:r>
            <a:endParaRPr lang="en-US" sz="1500" dirty="0">
              <a:solidFill>
                <a:schemeClr val="tx1"/>
              </a:solidFill>
              <a:latin typeface="Tahoma" pitchFamily="34" charset="0"/>
              <a:cs typeface="Tahoma" pitchFamily="34" charset="0"/>
            </a:endParaRPr>
          </a:p>
        </p:txBody>
      </p:sp>
    </p:spTree>
    <p:extLst>
      <p:ext uri="{BB962C8B-B14F-4D97-AF65-F5344CB8AC3E}">
        <p14:creationId xmlns:p14="http://schemas.microsoft.com/office/powerpoint/2010/main" val="278649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694695"/>
            <a:ext cx="6607257" cy="292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12"/>
          <p:cNvSpPr txBox="1">
            <a:spLocks noChangeArrowheads="1"/>
          </p:cNvSpPr>
          <p:nvPr/>
        </p:nvSpPr>
        <p:spPr bwMode="auto">
          <a:xfrm>
            <a:off x="334888" y="260648"/>
            <a:ext cx="3805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快速检索某一特定文献</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
        <p:nvSpPr>
          <p:cNvPr id="3" name="TextBox 2"/>
          <p:cNvSpPr txBox="1"/>
          <p:nvPr/>
        </p:nvSpPr>
        <p:spPr>
          <a:xfrm>
            <a:off x="505806" y="3909162"/>
            <a:ext cx="5745782" cy="646331"/>
          </a:xfrm>
          <a:prstGeom prst="rect">
            <a:avLst/>
          </a:prstGeom>
          <a:noFill/>
        </p:spPr>
        <p:txBody>
          <a:bodyPr wrap="square" rtlCol="0">
            <a:spAutoFit/>
          </a:bodyPr>
          <a:lstStyle/>
          <a:p>
            <a:pPr algn="l"/>
            <a:r>
              <a:rPr lang="en-US" altLang="zh-CN" dirty="0"/>
              <a:t>I. </a:t>
            </a:r>
            <a:r>
              <a:rPr lang="en-US" altLang="zh-CN" dirty="0" err="1"/>
              <a:t>Diez</a:t>
            </a:r>
            <a:r>
              <a:rPr lang="en-US" altLang="zh-CN" dirty="0"/>
              <a:t>-Perez, C. </a:t>
            </a:r>
            <a:r>
              <a:rPr lang="en-US" altLang="zh-CN" dirty="0" err="1"/>
              <a:t>Vericat</a:t>
            </a:r>
            <a:r>
              <a:rPr lang="en-US" altLang="zh-CN" dirty="0"/>
              <a:t>, P. </a:t>
            </a:r>
            <a:r>
              <a:rPr lang="en-US" altLang="zh-CN" dirty="0" err="1"/>
              <a:t>Gorostiza</a:t>
            </a:r>
            <a:r>
              <a:rPr lang="en-US" altLang="zh-CN" dirty="0"/>
              <a:t>, F. </a:t>
            </a:r>
            <a:r>
              <a:rPr lang="en-US" altLang="zh-CN" dirty="0" err="1" smtClean="0"/>
              <a:t>Sanz</a:t>
            </a:r>
            <a:r>
              <a:rPr lang="en-US" altLang="zh-CN" dirty="0"/>
              <a:t>, ELECTROCHEM COMMUN 8 (2006) 627.</a:t>
            </a:r>
            <a:endParaRPr lang="zh-CN" altLang="en-US" dirty="0"/>
          </a:p>
        </p:txBody>
      </p:sp>
      <p:cxnSp>
        <p:nvCxnSpPr>
          <p:cNvPr id="6" name="直接连接符 5"/>
          <p:cNvCxnSpPr/>
          <p:nvPr/>
        </p:nvCxnSpPr>
        <p:spPr bwMode="auto">
          <a:xfrm>
            <a:off x="577376" y="4502318"/>
            <a:ext cx="2872891" cy="0"/>
          </a:xfrm>
          <a:prstGeom prst="line">
            <a:avLst/>
          </a:prstGeom>
          <a:solidFill>
            <a:schemeClr val="accent1"/>
          </a:solidFill>
          <a:ln w="19050" cap="flat" cmpd="sng" algn="ctr">
            <a:solidFill>
              <a:srgbClr val="FF9900"/>
            </a:solidFill>
            <a:prstDash val="solid"/>
            <a:round/>
            <a:headEnd type="none" w="med" len="med"/>
            <a:tailEnd type="none" w="med" len="med"/>
          </a:ln>
          <a:effectLst/>
        </p:spPr>
      </p:cxnSp>
      <p:sp>
        <p:nvSpPr>
          <p:cNvPr id="9" name="矩形 8"/>
          <p:cNvSpPr/>
          <p:nvPr/>
        </p:nvSpPr>
        <p:spPr bwMode="auto">
          <a:xfrm>
            <a:off x="-8546" y="3189082"/>
            <a:ext cx="9152546" cy="210877"/>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0" name="矩形 9"/>
          <p:cNvSpPr/>
          <p:nvPr/>
        </p:nvSpPr>
        <p:spPr>
          <a:xfrm>
            <a:off x="126124" y="3477114"/>
            <a:ext cx="4031874"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a:t>方式</a:t>
            </a:r>
            <a:r>
              <a:rPr lang="en-US" altLang="zh-CN" b="1" dirty="0"/>
              <a:t>2</a:t>
            </a:r>
            <a:r>
              <a:rPr lang="zh-CN" altLang="en-US" b="1" dirty="0"/>
              <a:t>：输入期刊名、</a:t>
            </a:r>
            <a:r>
              <a:rPr lang="zh-CN" altLang="en-US" b="1" dirty="0" smtClean="0"/>
              <a:t>卷（期）、页码</a:t>
            </a:r>
            <a:endParaRPr lang="zh-CN" altLang="en-US" b="1" dirty="0"/>
          </a:p>
        </p:txBody>
      </p:sp>
      <p:sp>
        <p:nvSpPr>
          <p:cNvPr id="13" name="矩形 12"/>
          <p:cNvSpPr/>
          <p:nvPr/>
        </p:nvSpPr>
        <p:spPr>
          <a:xfrm>
            <a:off x="126124" y="908720"/>
            <a:ext cx="2404826"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smtClean="0"/>
              <a:t>方式</a:t>
            </a:r>
            <a:r>
              <a:rPr lang="en-US" altLang="zh-CN" b="1" dirty="0" smtClean="0"/>
              <a:t>1</a:t>
            </a:r>
            <a:r>
              <a:rPr lang="zh-CN" altLang="en-US" b="1" dirty="0" smtClean="0"/>
              <a:t>：输入文献全名</a:t>
            </a:r>
            <a:endParaRPr lang="zh-CN" altLang="en-US" b="1" dirty="0"/>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078" t="10088" r="868"/>
          <a:stretch/>
        </p:blipFill>
        <p:spPr>
          <a:xfrm>
            <a:off x="827585" y="1412776"/>
            <a:ext cx="6552728" cy="263392"/>
          </a:xfrm>
          <a:prstGeom prst="rect">
            <a:avLst/>
          </a:prstGeom>
          <a:ln>
            <a:noFill/>
          </a:ln>
          <a:effectLst>
            <a:outerShdw blurRad="190500" algn="tl" rotWithShape="0">
              <a:srgbClr val="000000">
                <a:alpha val="70000"/>
              </a:srgbClr>
            </a:outerShdw>
          </a:effectLst>
        </p:spPr>
      </p:pic>
      <p:sp>
        <p:nvSpPr>
          <p:cNvPr id="17" name="矩形 16"/>
          <p:cNvSpPr/>
          <p:nvPr/>
        </p:nvSpPr>
        <p:spPr bwMode="auto">
          <a:xfrm>
            <a:off x="880553" y="1427148"/>
            <a:ext cx="2401368" cy="196553"/>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862570"/>
            <a:ext cx="7392355" cy="1206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bwMode="auto">
          <a:xfrm>
            <a:off x="4606183" y="4696952"/>
            <a:ext cx="2503918" cy="263280"/>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542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541" y="3933131"/>
            <a:ext cx="3293268" cy="5848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5102837"/>
            <a:ext cx="7392355" cy="15458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18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274"/>
                                        </p:tgtEl>
                                        <p:attrNameLst>
                                          <p:attrName>style.visibility</p:attrName>
                                        </p:attrNameLst>
                                      </p:cBhvr>
                                      <p:to>
                                        <p:strVal val="visible"/>
                                      </p:to>
                                    </p:set>
                                    <p:animEffect transition="in" filter="fade">
                                      <p:cBhvr>
                                        <p:cTn id="15" dur="500"/>
                                        <p:tgtEl>
                                          <p:spTgt spid="542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278"/>
                                        </p:tgtEl>
                                        <p:attrNameLst>
                                          <p:attrName>style.visibility</p:attrName>
                                        </p:attrNameLst>
                                      </p:cBhvr>
                                      <p:to>
                                        <p:strVal val="visible"/>
                                      </p:to>
                                    </p:set>
                                    <p:animEffect transition="in" filter="fade">
                                      <p:cBhvr>
                                        <p:cTn id="42" dur="500"/>
                                        <p:tgtEl>
                                          <p:spTgt spid="542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279"/>
                                        </p:tgtEl>
                                        <p:attrNameLst>
                                          <p:attrName>style.visibility</p:attrName>
                                        </p:attrNameLst>
                                      </p:cBhvr>
                                      <p:to>
                                        <p:strVal val="visible"/>
                                      </p:to>
                                    </p:set>
                                    <p:animEffect transition="in" filter="fade">
                                      <p:cBhvr>
                                        <p:cTn id="47" dur="500"/>
                                        <p:tgtEl>
                                          <p:spTgt spid="5427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280"/>
                                        </p:tgtEl>
                                        <p:attrNameLst>
                                          <p:attrName>style.visibility</p:attrName>
                                        </p:attrNameLst>
                                      </p:cBhvr>
                                      <p:to>
                                        <p:strVal val="visible"/>
                                      </p:to>
                                    </p:set>
                                    <p:animEffect transition="in" filter="fade">
                                      <p:cBhvr>
                                        <p:cTn id="52"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7"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519" y="1340768"/>
            <a:ext cx="6619875" cy="4905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2"/>
          <p:cNvSpPr txBox="1">
            <a:spLocks noChangeArrowheads="1"/>
          </p:cNvSpPr>
          <p:nvPr/>
        </p:nvSpPr>
        <p:spPr bwMode="auto">
          <a:xfrm>
            <a:off x="334888" y="260648"/>
            <a:ext cx="17168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高级检索</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grpSp>
        <p:nvGrpSpPr>
          <p:cNvPr id="44047" name="组合 44046"/>
          <p:cNvGrpSpPr/>
          <p:nvPr/>
        </p:nvGrpSpPr>
        <p:grpSpPr>
          <a:xfrm>
            <a:off x="967539" y="4555126"/>
            <a:ext cx="6145641" cy="722101"/>
            <a:chOff x="954483" y="5038521"/>
            <a:chExt cx="6145641" cy="722101"/>
          </a:xfrm>
        </p:grpSpPr>
        <p:sp>
          <p:nvSpPr>
            <p:cNvPr id="47" name="矩形 46"/>
            <p:cNvSpPr/>
            <p:nvPr/>
          </p:nvSpPr>
          <p:spPr bwMode="auto">
            <a:xfrm>
              <a:off x="2267743" y="5049154"/>
              <a:ext cx="4832381" cy="609567"/>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4" name="AutoShape 13"/>
            <p:cNvSpPr>
              <a:spLocks noChangeArrowheads="1"/>
            </p:cNvSpPr>
            <p:nvPr/>
          </p:nvSpPr>
          <p:spPr bwMode="auto">
            <a:xfrm>
              <a:off x="954483" y="5038521"/>
              <a:ext cx="737197" cy="722101"/>
            </a:xfrm>
            <a:prstGeom prst="wedgeRoundRectCallout">
              <a:avLst>
                <a:gd name="adj1" fmla="val 124958"/>
                <a:gd name="adj2" fmla="val -4888"/>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zh-CN" altLang="en-US" b="1" dirty="0"/>
                <a:t>所属领域</a:t>
              </a:r>
            </a:p>
          </p:txBody>
        </p:sp>
      </p:grpSp>
      <p:grpSp>
        <p:nvGrpSpPr>
          <p:cNvPr id="44045" name="组合 44044"/>
          <p:cNvGrpSpPr/>
          <p:nvPr/>
        </p:nvGrpSpPr>
        <p:grpSpPr>
          <a:xfrm>
            <a:off x="5868144" y="2153516"/>
            <a:ext cx="3024336" cy="3011177"/>
            <a:chOff x="5691689" y="2708920"/>
            <a:chExt cx="3024336" cy="3011177"/>
          </a:xfrm>
        </p:grpSpPr>
        <p:grpSp>
          <p:nvGrpSpPr>
            <p:cNvPr id="44043" name="组合 44042"/>
            <p:cNvGrpSpPr/>
            <p:nvPr/>
          </p:nvGrpSpPr>
          <p:grpSpPr>
            <a:xfrm>
              <a:off x="5691689" y="2910619"/>
              <a:ext cx="3024336" cy="2809478"/>
              <a:chOff x="5979721" y="2563738"/>
              <a:chExt cx="3024336" cy="2809478"/>
            </a:xfrm>
          </p:grpSpPr>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3489357"/>
                <a:ext cx="1623745" cy="18838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直接箭头连接符 35"/>
              <p:cNvCxnSpPr>
                <a:stCxn id="45" idx="3"/>
                <a:endCxn id="44035" idx="0"/>
              </p:cNvCxnSpPr>
              <p:nvPr/>
            </p:nvCxnSpPr>
            <p:spPr bwMode="auto">
              <a:xfrm>
                <a:off x="7524328" y="2961725"/>
                <a:ext cx="667857" cy="527632"/>
              </a:xfrm>
              <a:prstGeom prst="straightConnector1">
                <a:avLst/>
              </a:prstGeom>
              <a:solidFill>
                <a:schemeClr val="accent1"/>
              </a:solidFill>
              <a:ln w="28575" cap="flat" cmpd="sng" algn="ctr">
                <a:solidFill>
                  <a:srgbClr val="FF9900"/>
                </a:solidFill>
                <a:prstDash val="solid"/>
                <a:round/>
                <a:headEnd type="none" w="med" len="med"/>
                <a:tailEnd type="triangle" w="med" len="lg"/>
              </a:ln>
              <a:effectLst/>
            </p:spPr>
          </p:cxnSp>
          <p:sp>
            <p:nvSpPr>
              <p:cNvPr id="45" name="矩形 44"/>
              <p:cNvSpPr/>
              <p:nvPr/>
            </p:nvSpPr>
            <p:spPr bwMode="auto">
              <a:xfrm>
                <a:off x="5979721" y="2563738"/>
                <a:ext cx="1544607" cy="79597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sp>
          <p:nvSpPr>
            <p:cNvPr id="55" name="AutoShape 13"/>
            <p:cNvSpPr>
              <a:spLocks noChangeArrowheads="1"/>
            </p:cNvSpPr>
            <p:nvPr/>
          </p:nvSpPr>
          <p:spPr bwMode="auto">
            <a:xfrm>
              <a:off x="7570224" y="2708920"/>
              <a:ext cx="737197" cy="722101"/>
            </a:xfrm>
            <a:prstGeom prst="wedgeRoundRectCallout">
              <a:avLst>
                <a:gd name="adj1" fmla="val -92976"/>
                <a:gd name="adj2" fmla="val -11989"/>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zh-CN" altLang="en-US" b="1" dirty="0" smtClean="0"/>
                <a:t>检索字段</a:t>
              </a:r>
              <a:endParaRPr lang="zh-CN" altLang="en-US" b="1" dirty="0"/>
            </a:p>
          </p:txBody>
        </p:sp>
      </p:grpSp>
      <p:grpSp>
        <p:nvGrpSpPr>
          <p:cNvPr id="44046" name="组合 44045"/>
          <p:cNvGrpSpPr/>
          <p:nvPr/>
        </p:nvGrpSpPr>
        <p:grpSpPr>
          <a:xfrm>
            <a:off x="965464" y="3228794"/>
            <a:ext cx="4417947" cy="955332"/>
            <a:chOff x="954483" y="3756653"/>
            <a:chExt cx="4417947" cy="955332"/>
          </a:xfrm>
        </p:grpSpPr>
        <p:sp>
          <p:nvSpPr>
            <p:cNvPr id="34" name="矩形 33"/>
            <p:cNvSpPr/>
            <p:nvPr/>
          </p:nvSpPr>
          <p:spPr bwMode="auto">
            <a:xfrm>
              <a:off x="2267743" y="3756653"/>
              <a:ext cx="3104687" cy="9553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6" name="AutoShape 13"/>
            <p:cNvSpPr>
              <a:spLocks noChangeArrowheads="1"/>
            </p:cNvSpPr>
            <p:nvPr/>
          </p:nvSpPr>
          <p:spPr bwMode="auto">
            <a:xfrm>
              <a:off x="954483" y="3960263"/>
              <a:ext cx="737197" cy="722101"/>
            </a:xfrm>
            <a:prstGeom prst="wedgeRoundRectCallout">
              <a:avLst>
                <a:gd name="adj1" fmla="val 129003"/>
                <a:gd name="adj2" fmla="val -25571"/>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zh-CN" altLang="en-US" b="1" dirty="0" smtClean="0"/>
                <a:t>资源类型</a:t>
              </a:r>
              <a:endParaRPr lang="zh-CN" altLang="en-US" b="1" dirty="0"/>
            </a:p>
          </p:txBody>
        </p:sp>
      </p:grpSp>
      <p:grpSp>
        <p:nvGrpSpPr>
          <p:cNvPr id="44049" name="组合 44048"/>
          <p:cNvGrpSpPr/>
          <p:nvPr/>
        </p:nvGrpSpPr>
        <p:grpSpPr>
          <a:xfrm>
            <a:off x="2284638" y="2342297"/>
            <a:ext cx="2493888" cy="789261"/>
            <a:chOff x="2282215" y="2751261"/>
            <a:chExt cx="2493888" cy="789261"/>
          </a:xfrm>
        </p:grpSpPr>
        <p:sp>
          <p:nvSpPr>
            <p:cNvPr id="62" name="矩形 61"/>
            <p:cNvSpPr/>
            <p:nvPr/>
          </p:nvSpPr>
          <p:spPr bwMode="auto">
            <a:xfrm>
              <a:off x="2282215" y="2763847"/>
              <a:ext cx="860258" cy="776675"/>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63" name="AutoShape 13"/>
            <p:cNvSpPr>
              <a:spLocks noChangeArrowheads="1"/>
            </p:cNvSpPr>
            <p:nvPr/>
          </p:nvSpPr>
          <p:spPr bwMode="auto">
            <a:xfrm>
              <a:off x="3802054" y="2751261"/>
              <a:ext cx="974049" cy="448848"/>
            </a:xfrm>
            <a:prstGeom prst="wedgeRoundRectCallout">
              <a:avLst>
                <a:gd name="adj1" fmla="val -119920"/>
                <a:gd name="adj2" fmla="val 54646"/>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zh-CN" altLang="en-US" b="1" dirty="0"/>
                <a:t>检索词</a:t>
              </a:r>
            </a:p>
          </p:txBody>
        </p:sp>
      </p:grpSp>
      <p:grpSp>
        <p:nvGrpSpPr>
          <p:cNvPr id="44050" name="组合 44049"/>
          <p:cNvGrpSpPr/>
          <p:nvPr/>
        </p:nvGrpSpPr>
        <p:grpSpPr>
          <a:xfrm>
            <a:off x="2274004" y="5306291"/>
            <a:ext cx="3962738" cy="722101"/>
            <a:chOff x="2314113" y="5747154"/>
            <a:chExt cx="3962738" cy="722101"/>
          </a:xfrm>
        </p:grpSpPr>
        <p:sp>
          <p:nvSpPr>
            <p:cNvPr id="48" name="矩形 47"/>
            <p:cNvSpPr/>
            <p:nvPr/>
          </p:nvSpPr>
          <p:spPr bwMode="auto">
            <a:xfrm>
              <a:off x="2314113" y="5783396"/>
              <a:ext cx="2504521" cy="23789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65" name="AutoShape 13"/>
            <p:cNvSpPr>
              <a:spLocks noChangeArrowheads="1"/>
            </p:cNvSpPr>
            <p:nvPr/>
          </p:nvSpPr>
          <p:spPr bwMode="auto">
            <a:xfrm>
              <a:off x="5539654" y="5747154"/>
              <a:ext cx="737197" cy="722101"/>
            </a:xfrm>
            <a:prstGeom prst="wedgeRoundRectCallout">
              <a:avLst>
                <a:gd name="adj1" fmla="val -147461"/>
                <a:gd name="adj2" fmla="val -28557"/>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zh-CN" altLang="en-US" b="1" dirty="0" smtClean="0"/>
                <a:t>出版时间</a:t>
              </a:r>
              <a:endParaRPr lang="zh-CN" altLang="en-US" b="1" dirty="0"/>
            </a:p>
          </p:txBody>
        </p:sp>
      </p:grpSp>
      <p:grpSp>
        <p:nvGrpSpPr>
          <p:cNvPr id="44053" name="组合 44052"/>
          <p:cNvGrpSpPr/>
          <p:nvPr/>
        </p:nvGrpSpPr>
        <p:grpSpPr>
          <a:xfrm>
            <a:off x="539552" y="1399674"/>
            <a:ext cx="4885473" cy="1567096"/>
            <a:chOff x="509595" y="2035295"/>
            <a:chExt cx="4885473" cy="1567096"/>
          </a:xfrm>
        </p:grpSpPr>
        <p:grpSp>
          <p:nvGrpSpPr>
            <p:cNvPr id="44048" name="组合 44047"/>
            <p:cNvGrpSpPr/>
            <p:nvPr/>
          </p:nvGrpSpPr>
          <p:grpSpPr>
            <a:xfrm>
              <a:off x="509595" y="2035295"/>
              <a:ext cx="4885473" cy="1567096"/>
              <a:chOff x="509595" y="2035295"/>
              <a:chExt cx="4885473" cy="1567096"/>
            </a:xfrm>
          </p:grpSpPr>
          <p:sp>
            <p:nvSpPr>
              <p:cNvPr id="44044" name="TextBox 44043"/>
              <p:cNvSpPr txBox="1"/>
              <p:nvPr/>
            </p:nvSpPr>
            <p:spPr>
              <a:xfrm>
                <a:off x="509595" y="2035295"/>
                <a:ext cx="1224136" cy="156709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l">
                  <a:lnSpc>
                    <a:spcPts val="2300"/>
                  </a:lnSpc>
                </a:pPr>
                <a:r>
                  <a:rPr lang="zh-CN" altLang="en-US" b="1" dirty="0"/>
                  <a:t>所有资源</a:t>
                </a:r>
                <a:endParaRPr lang="en-US" altLang="zh-CN" b="1" dirty="0" smtClean="0"/>
              </a:p>
              <a:p>
                <a:pPr algn="l">
                  <a:lnSpc>
                    <a:spcPts val="2300"/>
                  </a:lnSpc>
                </a:pPr>
                <a:r>
                  <a:rPr lang="zh-CN" altLang="en-US" b="1" dirty="0" smtClean="0"/>
                  <a:t>期刊</a:t>
                </a:r>
                <a:endParaRPr lang="en-US" altLang="zh-CN" b="1" dirty="0" smtClean="0"/>
              </a:p>
              <a:p>
                <a:pPr algn="l">
                  <a:lnSpc>
                    <a:spcPts val="2300"/>
                  </a:lnSpc>
                </a:pPr>
                <a:r>
                  <a:rPr lang="zh-CN" altLang="en-US" b="1" dirty="0" smtClean="0"/>
                  <a:t>书籍</a:t>
                </a:r>
                <a:endParaRPr lang="en-US" altLang="zh-CN" b="1" dirty="0" smtClean="0"/>
              </a:p>
              <a:p>
                <a:pPr algn="l">
                  <a:lnSpc>
                    <a:spcPts val="2300"/>
                  </a:lnSpc>
                </a:pPr>
                <a:r>
                  <a:rPr lang="zh-CN" altLang="en-US" b="1" dirty="0" smtClean="0"/>
                  <a:t>参考书</a:t>
                </a:r>
                <a:endParaRPr lang="en-US" altLang="zh-CN" b="1" dirty="0" smtClean="0"/>
              </a:p>
              <a:p>
                <a:pPr algn="l">
                  <a:lnSpc>
                    <a:spcPts val="2300"/>
                  </a:lnSpc>
                </a:pPr>
                <a:r>
                  <a:rPr lang="zh-CN" altLang="en-US" b="1" dirty="0" smtClean="0"/>
                  <a:t>图片</a:t>
                </a:r>
                <a:r>
                  <a:rPr lang="en-US" altLang="zh-CN" b="1" dirty="0" smtClean="0"/>
                  <a:t>/</a:t>
                </a:r>
                <a:r>
                  <a:rPr lang="zh-CN" altLang="en-US" b="1" dirty="0" smtClean="0"/>
                  <a:t>视频</a:t>
                </a:r>
                <a:endParaRPr lang="zh-CN" altLang="en-US" b="1" dirty="0"/>
              </a:p>
            </p:txBody>
          </p:sp>
          <p:sp>
            <p:nvSpPr>
              <p:cNvPr id="60" name="矩形 59"/>
              <p:cNvSpPr/>
              <p:nvPr/>
            </p:nvSpPr>
            <p:spPr bwMode="auto">
              <a:xfrm>
                <a:off x="2008261" y="2060848"/>
                <a:ext cx="3386807" cy="2880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cxnSp>
          <p:nvCxnSpPr>
            <p:cNvPr id="44052" name="直接箭头连接符 44051"/>
            <p:cNvCxnSpPr>
              <a:stCxn id="60" idx="1"/>
            </p:cNvCxnSpPr>
            <p:nvPr/>
          </p:nvCxnSpPr>
          <p:spPr bwMode="auto">
            <a:xfrm flipH="1">
              <a:off x="1733731" y="2204864"/>
              <a:ext cx="274530" cy="0"/>
            </a:xfrm>
            <a:prstGeom prst="straightConnector1">
              <a:avLst/>
            </a:prstGeom>
            <a:solidFill>
              <a:schemeClr val="accent1"/>
            </a:solidFill>
            <a:ln w="28575" cap="flat" cmpd="sng" algn="ctr">
              <a:solidFill>
                <a:srgbClr val="C00000"/>
              </a:solidFill>
              <a:prstDash val="solid"/>
              <a:round/>
              <a:headEnd type="none" w="med" len="med"/>
              <a:tailEnd type="triangle" w="med" len="lg"/>
            </a:ln>
            <a:effectLst/>
          </p:spPr>
        </p:cxnSp>
      </p:grpSp>
    </p:spTree>
    <p:extLst>
      <p:ext uri="{BB962C8B-B14F-4D97-AF65-F5344CB8AC3E}">
        <p14:creationId xmlns:p14="http://schemas.microsoft.com/office/powerpoint/2010/main" val="6343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53"/>
                                        </p:tgtEl>
                                        <p:attrNameLst>
                                          <p:attrName>style.visibility</p:attrName>
                                        </p:attrNameLst>
                                      </p:cBhvr>
                                      <p:to>
                                        <p:strVal val="visible"/>
                                      </p:to>
                                    </p:set>
                                    <p:animEffect transition="in" filter="fade">
                                      <p:cBhvr>
                                        <p:cTn id="7" dur="500"/>
                                        <p:tgtEl>
                                          <p:spTgt spid="44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45"/>
                                        </p:tgtEl>
                                        <p:attrNameLst>
                                          <p:attrName>style.visibility</p:attrName>
                                        </p:attrNameLst>
                                      </p:cBhvr>
                                      <p:to>
                                        <p:strVal val="visible"/>
                                      </p:to>
                                    </p:set>
                                    <p:animEffect transition="in" filter="fade">
                                      <p:cBhvr>
                                        <p:cTn id="12" dur="500"/>
                                        <p:tgtEl>
                                          <p:spTgt spid="440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49"/>
                                        </p:tgtEl>
                                        <p:attrNameLst>
                                          <p:attrName>style.visibility</p:attrName>
                                        </p:attrNameLst>
                                      </p:cBhvr>
                                      <p:to>
                                        <p:strVal val="visible"/>
                                      </p:to>
                                    </p:set>
                                    <p:animEffect transition="in" filter="fade">
                                      <p:cBhvr>
                                        <p:cTn id="17" dur="500"/>
                                        <p:tgtEl>
                                          <p:spTgt spid="440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046"/>
                                        </p:tgtEl>
                                        <p:attrNameLst>
                                          <p:attrName>style.visibility</p:attrName>
                                        </p:attrNameLst>
                                      </p:cBhvr>
                                      <p:to>
                                        <p:strVal val="visible"/>
                                      </p:to>
                                    </p:set>
                                    <p:animEffect transition="in" filter="fade">
                                      <p:cBhvr>
                                        <p:cTn id="22" dur="500"/>
                                        <p:tgtEl>
                                          <p:spTgt spid="440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047"/>
                                        </p:tgtEl>
                                        <p:attrNameLst>
                                          <p:attrName>style.visibility</p:attrName>
                                        </p:attrNameLst>
                                      </p:cBhvr>
                                      <p:to>
                                        <p:strVal val="visible"/>
                                      </p:to>
                                    </p:set>
                                    <p:animEffect transition="in" filter="fade">
                                      <p:cBhvr>
                                        <p:cTn id="27" dur="500"/>
                                        <p:tgtEl>
                                          <p:spTgt spid="440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050"/>
                                        </p:tgtEl>
                                        <p:attrNameLst>
                                          <p:attrName>style.visibility</p:attrName>
                                        </p:attrNameLst>
                                      </p:cBhvr>
                                      <p:to>
                                        <p:strVal val="visible"/>
                                      </p:to>
                                    </p:set>
                                    <p:animEffect transition="in" filter="fade">
                                      <p:cBhvr>
                                        <p:cTn id="32" dur="500"/>
                                        <p:tgtEl>
                                          <p:spTgt spid="4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373"/>
          <a:stretch/>
        </p:blipFill>
        <p:spPr bwMode="auto">
          <a:xfrm>
            <a:off x="361642" y="907114"/>
            <a:ext cx="5283691" cy="46355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12"/>
          <p:cNvSpPr txBox="1">
            <a:spLocks noChangeArrowheads="1"/>
          </p:cNvSpPr>
          <p:nvPr/>
        </p:nvSpPr>
        <p:spPr bwMode="auto">
          <a:xfrm>
            <a:off x="334888" y="260648"/>
            <a:ext cx="17168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高级检索</a:t>
            </a:r>
            <a:endParaRPr lang="en-US" altLang="zh-CN" sz="2800" b="1" dirty="0" smtClean="0">
              <a:solidFill>
                <a:srgbClr val="036635"/>
              </a:solidFill>
              <a:latin typeface="微软雅黑" panose="020B0503020204020204" pitchFamily="34" charset="-122"/>
              <a:ea typeface="微软雅黑" panose="020B0503020204020204" pitchFamily="34" charset="-122"/>
              <a:cs typeface="+mj-cs"/>
            </a:endParaRPr>
          </a:p>
          <a:p>
            <a:pPr algn="l"/>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
        <p:nvSpPr>
          <p:cNvPr id="10" name="矩形 9"/>
          <p:cNvSpPr/>
          <p:nvPr/>
        </p:nvSpPr>
        <p:spPr bwMode="auto">
          <a:xfrm>
            <a:off x="602768" y="3868907"/>
            <a:ext cx="3960440" cy="536040"/>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nvGrpSpPr>
          <p:cNvPr id="2" name="组合 1"/>
          <p:cNvGrpSpPr/>
          <p:nvPr/>
        </p:nvGrpSpPr>
        <p:grpSpPr>
          <a:xfrm>
            <a:off x="1072246" y="1484784"/>
            <a:ext cx="5804010" cy="4168804"/>
            <a:chOff x="1162145" y="1680422"/>
            <a:chExt cx="5804010" cy="4168804"/>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145" y="1680422"/>
              <a:ext cx="5804010" cy="41688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bwMode="auto">
            <a:xfrm>
              <a:off x="1392800" y="4997478"/>
              <a:ext cx="1811048" cy="2880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8" name="组合 7"/>
          <p:cNvGrpSpPr/>
          <p:nvPr/>
        </p:nvGrpSpPr>
        <p:grpSpPr>
          <a:xfrm>
            <a:off x="1874606" y="2132856"/>
            <a:ext cx="6792440" cy="3612561"/>
            <a:chOff x="1874606" y="2132856"/>
            <a:chExt cx="6792440" cy="3612561"/>
          </a:xfrm>
        </p:grpSpPr>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606" y="2132856"/>
              <a:ext cx="6792440" cy="36125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bwMode="auto">
            <a:xfrm>
              <a:off x="2182936" y="3293394"/>
              <a:ext cx="6277495" cy="89174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9" name="组合 8"/>
          <p:cNvGrpSpPr/>
          <p:nvPr/>
        </p:nvGrpSpPr>
        <p:grpSpPr>
          <a:xfrm>
            <a:off x="2699792" y="2708920"/>
            <a:ext cx="6120358" cy="4007051"/>
            <a:chOff x="2699792" y="2708920"/>
            <a:chExt cx="6120358" cy="4007051"/>
          </a:xfrm>
        </p:grpSpPr>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2708920"/>
              <a:ext cx="6120358" cy="4007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bwMode="auto">
            <a:xfrm>
              <a:off x="2948299" y="4423350"/>
              <a:ext cx="1335669" cy="387036"/>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spTree>
    <p:extLst>
      <p:ext uri="{BB962C8B-B14F-4D97-AF65-F5344CB8AC3E}">
        <p14:creationId xmlns:p14="http://schemas.microsoft.com/office/powerpoint/2010/main" val="216313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334888" y="260648"/>
            <a:ext cx="4237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检索历史保存和调用</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616624" cy="24955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422" y="4293096"/>
            <a:ext cx="3979599" cy="11774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bwMode="auto">
          <a:xfrm>
            <a:off x="4930924" y="1594692"/>
            <a:ext cx="760576" cy="268291"/>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31733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5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Search Functionality – Expert Search</a:t>
            </a:r>
            <a:endParaRPr lang="en-US" dirty="0"/>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1" y="949719"/>
            <a:ext cx="9136651" cy="519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28186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
          <p:cNvGraphicFramePr>
            <a:graphicFrameLocks/>
          </p:cNvGraphicFramePr>
          <p:nvPr>
            <p:extLst/>
          </p:nvPr>
        </p:nvGraphicFramePr>
        <p:xfrm>
          <a:off x="1763688" y="1484532"/>
          <a:ext cx="6048672" cy="4176716"/>
        </p:xfrm>
        <a:graphic>
          <a:graphicData uri="http://schemas.openxmlformats.org/drawingml/2006/table">
            <a:tbl>
              <a:tblPr>
                <a:tableStyleId>{E8B1032C-EA38-4F05-BA0D-38AFFFC7BED3}</a:tableStyleId>
              </a:tblPr>
              <a:tblGrid>
                <a:gridCol w="1872208"/>
                <a:gridCol w="2088232"/>
                <a:gridCol w="2088232"/>
              </a:tblGrid>
              <a:tr h="508000">
                <a:tc rowSpan="2">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常用检索字段</a:t>
                      </a:r>
                      <a:endParaRPr kumimoji="0" lang="zh-CN" altLang="en-US" sz="2400" b="1" i="0" u="none" strike="noStrike" cap="none" normalizeH="0" baseline="0" dirty="0" smtClean="0">
                        <a:ln>
                          <a:noFill/>
                        </a:ln>
                        <a:solidFill>
                          <a:srgbClr val="333333"/>
                        </a:solidFill>
                        <a:effectLst/>
                        <a:latin typeface="Arial Narrow"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gridSpan="2">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字段名（Field_name）</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hMerge="1">
                  <a:txBody>
                    <a:bodyPr/>
                    <a:lstStyle/>
                    <a:p>
                      <a:endParaRPr lang="zh-CN" altLang="en-US"/>
                    </a:p>
                  </a:txBody>
                  <a:tcPr/>
                </a:tc>
              </a:tr>
              <a:tr h="441325">
                <a:tc vMerge="1">
                  <a:txBody>
                    <a:bodyPr/>
                    <a:lstStyle/>
                    <a:p>
                      <a:endParaRPr lang="zh-CN" altLang="en-US"/>
                    </a:p>
                  </a:txBody>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字段全称</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smtClean="0">
                          <a:ln>
                            <a:noFill/>
                          </a:ln>
                          <a:effectLst/>
                        </a:rPr>
                        <a:t>简写编码</a:t>
                      </a:r>
                      <a:endParaRPr kumimoji="0" lang="zh-CN" altLang="en-US" sz="2400" b="1" i="0" u="none" strike="noStrike" cap="none" normalizeH="0" baseline="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所有字段</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all</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all</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题名/摘要/关键词</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title-abs-key</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tak</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r>
              <a:tr h="323850">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标题</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title</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ttl</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摘要</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abstract</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abs</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关键词</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keywords</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key</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r>
              <a:tr h="323850">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作者</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authors</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aut</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特定作者</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specific-author</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aus</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参考文献</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references</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ref</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r>
              <a:tr h="323850">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kern="1200" cap="none" normalizeH="0" baseline="0" dirty="0" smtClean="0">
                          <a:ln>
                            <a:noFill/>
                          </a:ln>
                          <a:effectLst/>
                        </a:rPr>
                        <a:t>期刊/图书名</a:t>
                      </a:r>
                      <a:endParaRPr kumimoji="0" lang="zh-CN" altLang="en-US" sz="1600" b="1" i="0" u="none" strike="noStrike" kern="1200" cap="none" normalizeH="0" baseline="0" dirty="0" smtClean="0">
                        <a:ln>
                          <a:noFill/>
                        </a:ln>
                        <a:solidFill>
                          <a:srgbClr val="333333"/>
                        </a:solidFill>
                        <a:effectLst/>
                        <a:latin typeface="Times New Roman" pitchFamily="18" charset="0"/>
                        <a:ea typeface="宋体" pitchFamily="2" charset="-122"/>
                        <a:cs typeface="+mn-cs"/>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kern="1200" cap="none" normalizeH="0" baseline="0" dirty="0" smtClean="0">
                          <a:ln>
                            <a:noFill/>
                          </a:ln>
                          <a:effectLst/>
                        </a:rPr>
                        <a:t>srctitle</a:t>
                      </a:r>
                      <a:endParaRPr kumimoji="0" lang="zh-CN" altLang="zh-CN" sz="1600" b="1" i="0" u="none" strike="noStrike" kern="1200" cap="none" normalizeH="0" baseline="0" dirty="0" smtClean="0">
                        <a:ln>
                          <a:noFill/>
                        </a:ln>
                        <a:solidFill>
                          <a:srgbClr val="333333"/>
                        </a:solidFill>
                        <a:effectLst/>
                        <a:latin typeface="Times New Roman" pitchFamily="18" charset="0"/>
                        <a:ea typeface="宋体" pitchFamily="2" charset="-122"/>
                        <a:cs typeface="+mn-cs"/>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kern="1200" cap="none" normalizeH="0" baseline="0" dirty="0" smtClean="0">
                          <a:ln>
                            <a:noFill/>
                          </a:ln>
                          <a:effectLst/>
                        </a:rPr>
                        <a:t>src</a:t>
                      </a:r>
                      <a:endParaRPr kumimoji="0" lang="zh-CN" altLang="zh-CN" sz="1600" b="1" i="0" u="none" strike="noStrike" kern="1200" cap="none" normalizeH="0" baseline="0" dirty="0" smtClean="0">
                        <a:ln>
                          <a:noFill/>
                        </a:ln>
                        <a:solidFill>
                          <a:srgbClr val="333333"/>
                        </a:solidFill>
                        <a:effectLst/>
                        <a:latin typeface="Times New Roman" pitchFamily="18" charset="0"/>
                        <a:ea typeface="宋体" pitchFamily="2" charset="-122"/>
                        <a:cs typeface="+mn-cs"/>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作者机构</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affiliation</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aff</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r>
            </a:tbl>
          </a:graphicData>
        </a:graphic>
      </p:graphicFrame>
      <p:sp>
        <p:nvSpPr>
          <p:cNvPr id="3"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专家检索</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
        <p:nvSpPr>
          <p:cNvPr id="4" name="Text Box 56"/>
          <p:cNvSpPr txBox="1">
            <a:spLocks noChangeArrowheads="1"/>
          </p:cNvSpPr>
          <p:nvPr/>
        </p:nvSpPr>
        <p:spPr bwMode="auto">
          <a:xfrm>
            <a:off x="2059900" y="5877272"/>
            <a:ext cx="5176396" cy="396875"/>
          </a:xfrm>
          <a:prstGeom prst="rect">
            <a:avLst/>
          </a:prstGeom>
          <a:ln/>
          <a:extLst/>
        </p:spPr>
        <p:style>
          <a:lnRef idx="1">
            <a:schemeClr val="accent2"/>
          </a:lnRef>
          <a:fillRef idx="3">
            <a:schemeClr val="accent2"/>
          </a:fillRef>
          <a:effectRef idx="2">
            <a:schemeClr val="accent2"/>
          </a:effectRef>
          <a:fontRef idx="minor">
            <a:schemeClr val="lt1"/>
          </a:fontRef>
        </p:style>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zh-CN" altLang="en-US" sz="2000" b="1" dirty="0">
                <a:solidFill>
                  <a:schemeClr val="bg1"/>
                </a:solidFill>
                <a:cs typeface="Arial" panose="020B0604020202020204" pitchFamily="34" charset="0"/>
              </a:rPr>
              <a:t>专家检索模式： </a:t>
            </a:r>
            <a:r>
              <a:rPr lang="en-US" altLang="zh-CN" sz="2000" b="1" dirty="0" err="1" smtClean="0">
                <a:solidFill>
                  <a:schemeClr val="bg1"/>
                </a:solidFill>
                <a:cs typeface="Arial" panose="020B0604020202020204" pitchFamily="34" charset="0"/>
              </a:rPr>
              <a:t>Field_name</a:t>
            </a:r>
            <a:r>
              <a:rPr lang="en-US" altLang="zh-CN" sz="2000" b="1" dirty="0" smtClean="0">
                <a:solidFill>
                  <a:schemeClr val="bg1"/>
                </a:solidFill>
                <a:cs typeface="Arial" panose="020B0604020202020204" pitchFamily="34" charset="0"/>
              </a:rPr>
              <a:t>(</a:t>
            </a:r>
            <a:r>
              <a:rPr lang="en-US" altLang="zh-CN" sz="2000" b="1" dirty="0" err="1" smtClean="0">
                <a:solidFill>
                  <a:schemeClr val="bg1"/>
                </a:solidFill>
                <a:cs typeface="Arial" panose="020B0604020202020204" pitchFamily="34" charset="0"/>
              </a:rPr>
              <a:t>search_term</a:t>
            </a:r>
            <a:r>
              <a:rPr lang="en-US" altLang="zh-CN" sz="2000" b="1" dirty="0" smtClean="0">
                <a:solidFill>
                  <a:schemeClr val="bg1"/>
                </a:solidFill>
                <a:cs typeface="Arial" panose="020B0604020202020204" pitchFamily="34" charset="0"/>
              </a:rPr>
              <a:t>)</a:t>
            </a:r>
            <a:endParaRPr lang="en-US" altLang="zh-CN" sz="2000" b="1" dirty="0">
              <a:solidFill>
                <a:schemeClr val="bg1"/>
              </a:solidFill>
              <a:cs typeface="Arial" panose="020B0604020202020204" pitchFamily="34" charset="0"/>
            </a:endParaRPr>
          </a:p>
        </p:txBody>
      </p:sp>
    </p:spTree>
    <p:extLst>
      <p:ext uri="{BB962C8B-B14F-4D97-AF65-F5344CB8AC3E}">
        <p14:creationId xmlns:p14="http://schemas.microsoft.com/office/powerpoint/2010/main" val="182382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a:graphicFrameLocks noGrp="1"/>
          </p:cNvGraphicFramePr>
          <p:nvPr>
            <p:extLst/>
          </p:nvPr>
        </p:nvGraphicFramePr>
        <p:xfrm>
          <a:off x="1115616" y="1484784"/>
          <a:ext cx="7200800" cy="4450529"/>
        </p:xfrm>
        <a:graphic>
          <a:graphicData uri="http://schemas.openxmlformats.org/drawingml/2006/table">
            <a:tbl>
              <a:tblPr/>
              <a:tblGrid>
                <a:gridCol w="1096272"/>
                <a:gridCol w="6104528"/>
              </a:tblGrid>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AND</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默认算符，要求多个检索词同时出现在文章中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OR</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检索词中的任意一个或多个出现在文章中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37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AND NOT</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后面所跟的词不出现在文章中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通配符 </a:t>
                      </a:r>
                      <a:r>
                        <a:rPr kumimoji="0" lang="en-US"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t>
                      </a:r>
                      <a:endPar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取代单词中的任意个（</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0,1,2…</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）字母</a:t>
                      </a:r>
                      <a:b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b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如</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transplant* </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可以检索到</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transplant, transplanted, transplanting…</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通配符</a:t>
                      </a:r>
                      <a:r>
                        <a:rPr kumimoji="0" lang="en-US"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t>
                      </a:r>
                      <a:endPar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取代单词中的</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1</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个字母</a:t>
                      </a:r>
                    </a:p>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如</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wom?n </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可以检索到</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woman, women</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72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W/n</a:t>
                      </a:r>
                    </a:p>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PRE/n</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两词相隔不超过</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n</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个词，词序不定   </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quick w/3 response </a:t>
                      </a:r>
                    </a:p>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两词相隔不超过</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n</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个词，词序一定   </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quick pre/2 response</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en-US" altLang="zh-CN" sz="1800" b="1" i="0" u="none" strike="noStrike" cap="none" normalizeH="0" baseline="0" dirty="0" smtClean="0">
                          <a:ln>
                            <a:noFill/>
                          </a:ln>
                          <a:solidFill>
                            <a:schemeClr val="tx1"/>
                          </a:solidFill>
                          <a:effectLst/>
                          <a:latin typeface="Arial" pitchFamily="34" charset="0"/>
                          <a:cs typeface="Times New Roman" pitchFamily="18" charset="0"/>
                        </a:rPr>
                        <a:t>“”</a:t>
                      </a:r>
                      <a:endPar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宽松短语检索，标点符号、连字符、停用字等会被自动忽略 </a:t>
                      </a:r>
                      <a:r>
                        <a:rPr kumimoji="0" lang="en-GB" altLang="en-US" sz="1600" b="1" i="0" u="none" strike="noStrike" cap="none" normalizeH="0" baseline="0" dirty="0" smtClean="0">
                          <a:ln>
                            <a:noFill/>
                          </a:ln>
                          <a:solidFill>
                            <a:srgbClr val="262626"/>
                          </a:solidFill>
                          <a:effectLst/>
                          <a:latin typeface="Arial" pitchFamily="34" charset="0"/>
                          <a:cs typeface="Times New Roman" pitchFamily="18" charset="0"/>
                        </a:rPr>
                        <a:t>“heart-attack”</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en-US"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 }</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精确短语检索，所有符号都将被作为检索词进行严格匹配 </a:t>
                      </a:r>
                      <a:r>
                        <a:rPr kumimoji="0" lang="en-GB" altLang="en-US" sz="1600" b="1" i="0" u="none" strike="noStrike" cap="none" normalizeH="0" baseline="0" dirty="0" smtClean="0">
                          <a:ln>
                            <a:noFill/>
                          </a:ln>
                          <a:solidFill>
                            <a:srgbClr val="262626"/>
                          </a:solidFill>
                          <a:effectLst/>
                          <a:latin typeface="Arial" pitchFamily="34" charset="0"/>
                          <a:cs typeface="Times New Roman" pitchFamily="18" charset="0"/>
                        </a:rPr>
                        <a:t>{</a:t>
                      </a:r>
                      <a:r>
                        <a:rPr kumimoji="0" lang="en-GB" altLang="en-US" sz="1600" b="1" i="0" u="none" strike="noStrike" cap="none" normalizeH="0" baseline="0" dirty="0" err="1" smtClean="0">
                          <a:ln>
                            <a:noFill/>
                          </a:ln>
                          <a:solidFill>
                            <a:srgbClr val="262626"/>
                          </a:solidFill>
                          <a:effectLst/>
                          <a:latin typeface="Arial" pitchFamily="34" charset="0"/>
                          <a:cs typeface="Times New Roman" pitchFamily="18" charset="0"/>
                        </a:rPr>
                        <a:t>c++</a:t>
                      </a:r>
                      <a:r>
                        <a:rPr kumimoji="0" lang="en-GB" altLang="en-US" sz="1600" b="1" i="0" u="none" strike="noStrike" cap="none" normalizeH="0" baseline="0" dirty="0" smtClean="0">
                          <a:ln>
                            <a:noFill/>
                          </a:ln>
                          <a:solidFill>
                            <a:srgbClr val="262626"/>
                          </a:solidFill>
                          <a:effectLst/>
                          <a:latin typeface="Arial" pitchFamily="34" charset="0"/>
                          <a:cs typeface="Times New Roman" pitchFamily="18" charset="0"/>
                        </a:rPr>
                        <a:t>}</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检索语言</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234522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1082055"/>
            <a:ext cx="7056784" cy="5155257"/>
          </a:xfrm>
          <a:prstGeom prst="rect">
            <a:avLst/>
          </a:prstGeom>
        </p:spPr>
        <p:txBody>
          <a:bodyPr wrap="square">
            <a:spAutoFit/>
          </a:bodyPr>
          <a:lstStyle/>
          <a:p>
            <a:pPr algn="l">
              <a:spcBef>
                <a:spcPts val="600"/>
              </a:spcBef>
            </a:pPr>
            <a:r>
              <a:rPr lang="zh-CN" altLang="en-US" sz="2000" b="1" dirty="0" smtClean="0">
                <a:solidFill>
                  <a:schemeClr val="accent2"/>
                </a:solidFill>
                <a:ea typeface="微软雅黑" panose="020B0503020204020204" pitchFamily="34" charset="-122"/>
                <a:cs typeface="Arial" panose="020B0604020202020204" pitchFamily="34" charset="0"/>
              </a:rPr>
              <a:t>拼写</a:t>
            </a:r>
            <a:r>
              <a:rPr lang="zh-CN" altLang="en-US" sz="2000" b="1" dirty="0">
                <a:solidFill>
                  <a:schemeClr val="accent2"/>
                </a:solidFill>
                <a:ea typeface="微软雅黑" panose="020B0503020204020204" pitchFamily="34" charset="-122"/>
                <a:cs typeface="Arial" panose="020B0604020202020204" pitchFamily="34" charset="0"/>
              </a:rPr>
              <a:t>方式</a:t>
            </a:r>
          </a:p>
          <a:p>
            <a:pPr marL="265113" algn="l">
              <a:spcBef>
                <a:spcPts val="600"/>
              </a:spcBef>
            </a:pPr>
            <a:r>
              <a:rPr lang="zh-CN" altLang="en-US" b="1" dirty="0">
                <a:cs typeface="Arial" panose="020B0604020202020204" pitchFamily="34" charset="0"/>
              </a:rPr>
              <a:t>当英式与美式拼写方式不同时，可使用任何一种形式检索</a:t>
            </a:r>
          </a:p>
          <a:p>
            <a:pPr marL="265113" algn="l">
              <a:spcBef>
                <a:spcPts val="600"/>
              </a:spcBef>
            </a:pPr>
            <a:r>
              <a:rPr lang="zh-CN" altLang="en-US" b="1" dirty="0">
                <a:cs typeface="Arial" panose="020B0604020202020204" pitchFamily="34" charset="0"/>
              </a:rPr>
              <a:t>例：</a:t>
            </a:r>
            <a:r>
              <a:rPr lang="en-US" altLang="zh-CN" b="1" dirty="0" err="1">
                <a:cs typeface="Arial" panose="020B0604020202020204" pitchFamily="34" charset="0"/>
              </a:rPr>
              <a:t>behaviour</a:t>
            </a:r>
            <a:r>
              <a:rPr lang="en-US" altLang="zh-CN" b="1" dirty="0">
                <a:cs typeface="Arial" panose="020B0604020202020204" pitchFamily="34" charset="0"/>
              </a:rPr>
              <a:t> </a:t>
            </a:r>
            <a:r>
              <a:rPr lang="zh-CN" altLang="en-US" b="1" dirty="0">
                <a:cs typeface="Arial" panose="020B0604020202020204" pitchFamily="34" charset="0"/>
              </a:rPr>
              <a:t>与</a:t>
            </a:r>
            <a:r>
              <a:rPr lang="en-US" altLang="zh-CN" b="1" dirty="0">
                <a:cs typeface="Arial" panose="020B0604020202020204" pitchFamily="34" charset="0"/>
              </a:rPr>
              <a:t>behavior; </a:t>
            </a:r>
            <a:r>
              <a:rPr lang="en-US" altLang="zh-CN" b="1" dirty="0" err="1">
                <a:cs typeface="Arial" panose="020B0604020202020204" pitchFamily="34" charset="0"/>
              </a:rPr>
              <a:t>psychoanalyse</a:t>
            </a:r>
            <a:r>
              <a:rPr lang="en-US" altLang="zh-CN" b="1" dirty="0">
                <a:cs typeface="Arial" panose="020B0604020202020204" pitchFamily="34" charset="0"/>
              </a:rPr>
              <a:t> </a:t>
            </a:r>
            <a:r>
              <a:rPr lang="zh-CN" altLang="en-US" b="1" dirty="0">
                <a:cs typeface="Arial" panose="020B0604020202020204" pitchFamily="34" charset="0"/>
              </a:rPr>
              <a:t>与</a:t>
            </a:r>
            <a:r>
              <a:rPr lang="en-US" altLang="zh-CN" b="1" dirty="0">
                <a:cs typeface="Arial" panose="020B0604020202020204" pitchFamily="34" charset="0"/>
              </a:rPr>
              <a:t>psychoanalyze</a:t>
            </a:r>
          </a:p>
          <a:p>
            <a:pPr algn="l">
              <a:spcBef>
                <a:spcPts val="600"/>
              </a:spcBef>
            </a:pPr>
            <a:r>
              <a:rPr lang="zh-CN" altLang="en-US" sz="2000" b="1" dirty="0" smtClean="0">
                <a:solidFill>
                  <a:schemeClr val="accent2"/>
                </a:solidFill>
                <a:ea typeface="微软雅黑" panose="020B0503020204020204" pitchFamily="34" charset="-122"/>
                <a:cs typeface="Arial" panose="020B0604020202020204" pitchFamily="34" charset="0"/>
              </a:rPr>
              <a:t>单词</a:t>
            </a:r>
            <a:r>
              <a:rPr lang="zh-CN" altLang="en-US" sz="2000" b="1" dirty="0">
                <a:solidFill>
                  <a:schemeClr val="accent2"/>
                </a:solidFill>
                <a:ea typeface="微软雅黑" panose="020B0503020204020204" pitchFamily="34" charset="-122"/>
                <a:cs typeface="Arial" panose="020B0604020202020204" pitchFamily="34" charset="0"/>
              </a:rPr>
              <a:t>复数</a:t>
            </a:r>
          </a:p>
          <a:p>
            <a:pPr marL="265113" algn="l">
              <a:spcBef>
                <a:spcPts val="600"/>
              </a:spcBef>
            </a:pPr>
            <a:r>
              <a:rPr lang="zh-CN" altLang="en-US" b="1" dirty="0">
                <a:cs typeface="Arial" panose="020B0604020202020204" pitchFamily="34" charset="0"/>
              </a:rPr>
              <a:t>使用名词单数形式可同时检索出复数形式</a:t>
            </a:r>
          </a:p>
          <a:p>
            <a:pPr marL="265113" algn="l">
              <a:spcBef>
                <a:spcPts val="600"/>
              </a:spcBef>
            </a:pPr>
            <a:r>
              <a:rPr lang="zh-CN" altLang="en-US" b="1" dirty="0">
                <a:cs typeface="Arial" panose="020B0604020202020204" pitchFamily="34" charset="0"/>
              </a:rPr>
              <a:t>例：</a:t>
            </a:r>
            <a:r>
              <a:rPr lang="en-US" altLang="zh-CN" b="1" dirty="0">
                <a:cs typeface="Arial" panose="020B0604020202020204" pitchFamily="34" charset="0"/>
              </a:rPr>
              <a:t>horse -horses, woman –women</a:t>
            </a:r>
          </a:p>
          <a:p>
            <a:pPr algn="l">
              <a:spcBef>
                <a:spcPts val="600"/>
              </a:spcBef>
            </a:pPr>
            <a:r>
              <a:rPr lang="zh-CN" altLang="en-US" sz="2000" b="1" dirty="0" smtClean="0">
                <a:solidFill>
                  <a:schemeClr val="accent2"/>
                </a:solidFill>
                <a:ea typeface="微软雅黑" panose="020B0503020204020204" pitchFamily="34" charset="-122"/>
                <a:cs typeface="Arial" panose="020B0604020202020204" pitchFamily="34" charset="0"/>
              </a:rPr>
              <a:t>希腊字母</a:t>
            </a:r>
            <a:endParaRPr lang="en-US" altLang="zh-CN" sz="2000" b="1" dirty="0" smtClean="0">
              <a:solidFill>
                <a:schemeClr val="accent2"/>
              </a:solidFill>
              <a:ea typeface="微软雅黑" panose="020B0503020204020204" pitchFamily="34" charset="-122"/>
              <a:cs typeface="Arial" panose="020B0604020202020204" pitchFamily="34" charset="0"/>
            </a:endParaRPr>
          </a:p>
          <a:p>
            <a:pPr marL="265113" algn="l">
              <a:spcBef>
                <a:spcPts val="600"/>
              </a:spcBef>
            </a:pPr>
            <a:r>
              <a:rPr lang="zh-CN" altLang="en-US" b="1" dirty="0">
                <a:cs typeface="Arial" panose="020B0604020202020204" pitchFamily="34" charset="0"/>
              </a:rPr>
              <a:t>支持</a:t>
            </a:r>
            <a:r>
              <a:rPr lang="en-US" altLang="zh-CN" b="1" dirty="0">
                <a:cs typeface="Arial" panose="020B0604020202020204" pitchFamily="34" charset="0"/>
              </a:rPr>
              <a:t>α, β, γ, Ω</a:t>
            </a:r>
            <a:r>
              <a:rPr lang="zh-CN" altLang="en-US" b="1" dirty="0">
                <a:cs typeface="Arial" panose="020B0604020202020204" pitchFamily="34" charset="0"/>
              </a:rPr>
              <a:t>检索（或英文拼写方式）</a:t>
            </a:r>
          </a:p>
          <a:p>
            <a:pPr algn="l">
              <a:spcBef>
                <a:spcPts val="600"/>
              </a:spcBef>
            </a:pPr>
            <a:r>
              <a:rPr lang="zh-CN" altLang="en-US" sz="2000" b="1" dirty="0">
                <a:solidFill>
                  <a:schemeClr val="accent2"/>
                </a:solidFill>
                <a:ea typeface="微软雅黑" panose="020B0503020204020204" pitchFamily="34" charset="-122"/>
                <a:cs typeface="Arial" panose="020B0604020202020204" pitchFamily="34" charset="0"/>
              </a:rPr>
              <a:t>法语、德语</a:t>
            </a:r>
            <a:endParaRPr lang="en-US" altLang="zh-CN" sz="2000" b="1" dirty="0">
              <a:solidFill>
                <a:schemeClr val="accent2"/>
              </a:solidFill>
              <a:ea typeface="微软雅黑" panose="020B0503020204020204" pitchFamily="34" charset="-122"/>
              <a:cs typeface="Arial" panose="020B0604020202020204" pitchFamily="34" charset="0"/>
            </a:endParaRPr>
          </a:p>
          <a:p>
            <a:pPr marL="265113" algn="l">
              <a:spcBef>
                <a:spcPts val="600"/>
              </a:spcBef>
            </a:pPr>
            <a:r>
              <a:rPr lang="zh-CN" altLang="en-US" b="1" dirty="0">
                <a:cs typeface="Arial" panose="020B0604020202020204" pitchFamily="34" charset="0"/>
              </a:rPr>
              <a:t>重音、变音符号，如</a:t>
            </a:r>
            <a:r>
              <a:rPr lang="en-US" altLang="zh-CN" b="1" dirty="0" err="1">
                <a:cs typeface="Arial" panose="020B0604020202020204" pitchFamily="34" charset="0"/>
              </a:rPr>
              <a:t>é,è,ä</a:t>
            </a:r>
            <a:r>
              <a:rPr lang="en-US" altLang="zh-CN" b="1" dirty="0">
                <a:cs typeface="Arial" panose="020B0604020202020204" pitchFamily="34" charset="0"/>
              </a:rPr>
              <a:t> </a:t>
            </a:r>
            <a:r>
              <a:rPr lang="zh-CN" altLang="en-US" b="1" dirty="0">
                <a:cs typeface="Arial" panose="020B0604020202020204" pitchFamily="34" charset="0"/>
              </a:rPr>
              <a:t>均可以检索</a:t>
            </a:r>
          </a:p>
          <a:p>
            <a:pPr algn="l">
              <a:spcBef>
                <a:spcPts val="600"/>
              </a:spcBef>
            </a:pPr>
            <a:r>
              <a:rPr lang="zh-CN" altLang="en-US" sz="2000" b="1" dirty="0">
                <a:solidFill>
                  <a:schemeClr val="accent2"/>
                </a:solidFill>
                <a:ea typeface="微软雅黑" panose="020B0503020204020204" pitchFamily="34" charset="-122"/>
                <a:cs typeface="Arial" panose="020B0604020202020204" pitchFamily="34" charset="0"/>
              </a:rPr>
              <a:t>大小写</a:t>
            </a:r>
            <a:endParaRPr lang="en-US" altLang="zh-CN" sz="2000" b="1" dirty="0">
              <a:solidFill>
                <a:schemeClr val="accent2"/>
              </a:solidFill>
              <a:ea typeface="微软雅黑" panose="020B0503020204020204" pitchFamily="34" charset="-122"/>
              <a:cs typeface="Arial" panose="020B0604020202020204" pitchFamily="34" charset="0"/>
            </a:endParaRPr>
          </a:p>
          <a:p>
            <a:pPr marL="265113" algn="l">
              <a:spcBef>
                <a:spcPts val="600"/>
              </a:spcBef>
            </a:pPr>
            <a:r>
              <a:rPr lang="zh-CN" altLang="en-US" b="1" dirty="0">
                <a:cs typeface="Arial" panose="020B0604020202020204" pitchFamily="34" charset="0"/>
              </a:rPr>
              <a:t>英文字母不区分</a:t>
            </a:r>
          </a:p>
          <a:p>
            <a:pPr algn="l">
              <a:spcBef>
                <a:spcPts val="600"/>
              </a:spcBef>
            </a:pPr>
            <a:r>
              <a:rPr lang="zh-CN" altLang="en-US" sz="2000" b="1" dirty="0">
                <a:solidFill>
                  <a:schemeClr val="accent2"/>
                </a:solidFill>
                <a:ea typeface="微软雅黑" panose="020B0503020204020204" pitchFamily="34" charset="-122"/>
                <a:cs typeface="Arial" panose="020B0604020202020204" pitchFamily="34" charset="0"/>
              </a:rPr>
              <a:t>上下标</a:t>
            </a:r>
          </a:p>
          <a:p>
            <a:pPr marL="179388" algn="l">
              <a:spcBef>
                <a:spcPts val="600"/>
              </a:spcBef>
            </a:pPr>
            <a:r>
              <a:rPr lang="en-US" altLang="zh-CN" b="1" dirty="0" smtClean="0">
                <a:cs typeface="Arial" panose="020B0604020202020204" pitchFamily="34" charset="0"/>
              </a:rPr>
              <a:t> To </a:t>
            </a:r>
            <a:r>
              <a:rPr lang="en-US" altLang="zh-CN" b="1" dirty="0">
                <a:cs typeface="Arial" panose="020B0604020202020204" pitchFamily="34" charset="0"/>
              </a:rPr>
              <a:t>search H</a:t>
            </a:r>
            <a:r>
              <a:rPr lang="en-US" altLang="zh-CN" b="1" baseline="-25000" dirty="0">
                <a:cs typeface="Arial" panose="020B0604020202020204" pitchFamily="34" charset="0"/>
              </a:rPr>
              <a:t>2</a:t>
            </a:r>
            <a:r>
              <a:rPr lang="en-US" altLang="zh-CN" b="1" dirty="0">
                <a:cs typeface="Arial" panose="020B0604020202020204" pitchFamily="34" charset="0"/>
              </a:rPr>
              <a:t>O</a:t>
            </a:r>
            <a:r>
              <a:rPr lang="zh-CN" altLang="en-US" b="1" dirty="0">
                <a:cs typeface="Arial" panose="020B0604020202020204" pitchFamily="34" charset="0"/>
              </a:rPr>
              <a:t>，</a:t>
            </a:r>
            <a:r>
              <a:rPr lang="en-US" altLang="zh-CN" b="1" dirty="0">
                <a:cs typeface="Arial" panose="020B0604020202020204" pitchFamily="34" charset="0"/>
              </a:rPr>
              <a:t>enter H2O</a:t>
            </a:r>
            <a:endParaRPr lang="zh-CN" altLang="en-US" b="1" dirty="0">
              <a:cs typeface="Arial" panose="020B0604020202020204" pitchFamily="34" charset="0"/>
            </a:endParaRPr>
          </a:p>
        </p:txBody>
      </p:sp>
      <p:sp>
        <p:nvSpPr>
          <p:cNvPr id="3"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检索语言</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09487149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99112" y="403752"/>
            <a:ext cx="7620000" cy="6858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b="0" kern="1200" baseline="0">
                <a:solidFill>
                  <a:srgbClr val="00B050"/>
                </a:solidFill>
                <a:latin typeface="Arial" pitchFamily="34" charset="0"/>
                <a:ea typeface="+mj-ea"/>
                <a:cs typeface="Arial" pitchFamily="34" charset="0"/>
              </a:defRPr>
            </a:lvl1pPr>
          </a:lstStyle>
          <a:p>
            <a:r>
              <a:rPr lang="en-US" sz="2200" b="1" dirty="0" smtClean="0">
                <a:solidFill>
                  <a:srgbClr val="007398"/>
                </a:solidFill>
              </a:rPr>
              <a:t>Journals by Subject Areas</a:t>
            </a:r>
            <a:endParaRPr lang="en-US" sz="2200" b="1" dirty="0">
              <a:solidFill>
                <a:srgbClr val="007398"/>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33500"/>
            <a:ext cx="9144488"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p:nvPr/>
        </p:nvSpPr>
        <p:spPr>
          <a:xfrm>
            <a:off x="1917700" y="5398780"/>
            <a:ext cx="1739900" cy="293996"/>
          </a:xfrm>
          <a:prstGeom prst="round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76200">
                <a:solidFill>
                  <a:srgbClr val="53565A"/>
                </a:solidFill>
              </a:ln>
              <a:solidFill>
                <a:srgbClr val="53565A"/>
              </a:solidFill>
            </a:endParaRPr>
          </a:p>
        </p:txBody>
      </p:sp>
      <p:sp>
        <p:nvSpPr>
          <p:cNvPr id="17" name="Rounded Rectangle 16"/>
          <p:cNvSpPr/>
          <p:nvPr/>
        </p:nvSpPr>
        <p:spPr>
          <a:xfrm>
            <a:off x="3810000" y="5392430"/>
            <a:ext cx="692150" cy="293996"/>
          </a:xfrm>
          <a:prstGeom prst="round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76200">
                <a:solidFill>
                  <a:srgbClr val="53565A"/>
                </a:solidFill>
              </a:ln>
              <a:solidFill>
                <a:srgbClr val="53565A"/>
              </a:solidFill>
            </a:endParaRPr>
          </a:p>
        </p:txBody>
      </p:sp>
      <p:sp>
        <p:nvSpPr>
          <p:cNvPr id="18" name="Rounded Rectangle 17"/>
          <p:cNvSpPr/>
          <p:nvPr/>
        </p:nvSpPr>
        <p:spPr>
          <a:xfrm>
            <a:off x="4654550" y="5398779"/>
            <a:ext cx="838200" cy="293996"/>
          </a:xfrm>
          <a:prstGeom prst="round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76200">
                <a:solidFill>
                  <a:srgbClr val="53565A"/>
                </a:solidFill>
              </a:ln>
              <a:solidFill>
                <a:srgbClr val="53565A"/>
              </a:solidFill>
            </a:endParaRPr>
          </a:p>
        </p:txBody>
      </p:sp>
      <p:sp>
        <p:nvSpPr>
          <p:cNvPr id="19" name="Rounded Rectangle 18"/>
          <p:cNvSpPr/>
          <p:nvPr/>
        </p:nvSpPr>
        <p:spPr>
          <a:xfrm>
            <a:off x="5632450" y="5392430"/>
            <a:ext cx="1600200" cy="293996"/>
          </a:xfrm>
          <a:prstGeom prst="round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76200">
                <a:solidFill>
                  <a:srgbClr val="53565A"/>
                </a:solidFill>
              </a:ln>
              <a:solidFill>
                <a:srgbClr val="53565A"/>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47925"/>
            <a:ext cx="9144488" cy="2927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2447926"/>
            <a:ext cx="9140825" cy="277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1" y="2447927"/>
            <a:ext cx="9131300" cy="291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1" y="2447925"/>
            <a:ext cx="9131788" cy="360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ounded Rectangle 23"/>
          <p:cNvSpPr/>
          <p:nvPr/>
        </p:nvSpPr>
        <p:spPr>
          <a:xfrm>
            <a:off x="200024" y="3009900"/>
            <a:ext cx="1819276" cy="1171575"/>
          </a:xfrm>
          <a:prstGeom prst="round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76200">
                <a:solidFill>
                  <a:srgbClr val="53565A"/>
                </a:solidFill>
              </a:ln>
              <a:solidFill>
                <a:srgbClr val="53565A"/>
              </a:solidFill>
            </a:endParaRPr>
          </a:p>
        </p:txBody>
      </p:sp>
      <p:sp>
        <p:nvSpPr>
          <p:cNvPr id="25" name="Rounded Rectangle 24"/>
          <p:cNvSpPr/>
          <p:nvPr/>
        </p:nvSpPr>
        <p:spPr>
          <a:xfrm>
            <a:off x="200023" y="5545778"/>
            <a:ext cx="7486651" cy="253043"/>
          </a:xfrm>
          <a:prstGeom prst="round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76200">
                <a:solidFill>
                  <a:srgbClr val="53565A"/>
                </a:solidFill>
              </a:ln>
              <a:solidFill>
                <a:srgbClr val="53565A"/>
              </a:solidFill>
            </a:endParaRPr>
          </a:p>
        </p:txBody>
      </p:sp>
    </p:spTree>
    <p:extLst>
      <p:ext uri="{BB962C8B-B14F-4D97-AF65-F5344CB8AC3E}">
        <p14:creationId xmlns:p14="http://schemas.microsoft.com/office/powerpoint/2010/main" val="476087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12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12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1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12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1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5"/>
          <p:cNvSpPr>
            <a:spLocks noChangeArrowheads="1"/>
          </p:cNvSpPr>
          <p:nvPr>
            <p:custDataLst>
              <p:tags r:id="rId1"/>
            </p:custDataLst>
          </p:nvPr>
        </p:nvSpPr>
        <p:spPr bwMode="auto">
          <a:xfrm>
            <a:off x="-31751" y="692695"/>
            <a:ext cx="5496919" cy="1792421"/>
          </a:xfrm>
          <a:prstGeom prst="rect">
            <a:avLst/>
          </a:prstGeom>
          <a:noFill/>
          <a:ln w="28575">
            <a:noFill/>
            <a:miter lim="800000"/>
            <a:headEnd/>
            <a:tailEnd/>
          </a:ln>
        </p:spPr>
        <p:txBody>
          <a:bodyPr wrap="square" lIns="72000" tIns="72000" rIns="72000" bIns="72000" anchor="t" anchorCtr="0"/>
          <a:lstStyle/>
          <a:p>
            <a:r>
              <a:rPr lang="en-US" sz="1400" b="1" dirty="0" smtClean="0">
                <a:solidFill>
                  <a:srgbClr val="333333"/>
                </a:solidFill>
                <a:cs typeface="Calibri" pitchFamily="34" charset="0"/>
              </a:rPr>
              <a:t>   </a:t>
            </a:r>
            <a:r>
              <a:rPr lang="zh-CN" altLang="en-US" sz="1400" b="1" dirty="0">
                <a:solidFill>
                  <a:srgbClr val="333333"/>
                </a:solidFill>
                <a:cs typeface="Calibri" pitchFamily="34" charset="0"/>
              </a:rPr>
              <a:t>国家科研分析与比</a:t>
            </a:r>
            <a:r>
              <a:rPr lang="zh-CN" altLang="en-US" sz="1400" b="1" dirty="0" smtClean="0">
                <a:solidFill>
                  <a:srgbClr val="333333"/>
                </a:solidFill>
                <a:cs typeface="Calibri" pitchFamily="34" charset="0"/>
              </a:rPr>
              <a:t>较</a:t>
            </a:r>
            <a:endParaRPr lang="en-US" sz="800" b="1" dirty="0" smtClean="0">
              <a:solidFill>
                <a:srgbClr val="333333"/>
              </a:solidFill>
              <a:cs typeface="Calibri" pitchFamily="34" charset="0"/>
            </a:endParaRPr>
          </a:p>
          <a:p>
            <a:pPr marL="461963" lvl="1" indent="-176213">
              <a:buFont typeface="Arial" panose="020B0604020202020204" pitchFamily="34" charset="0"/>
              <a:buChar char="•"/>
            </a:pPr>
            <a:r>
              <a:rPr lang="en-US" sz="1400" dirty="0" smtClean="0">
                <a:cs typeface="Calibri" pitchFamily="34" charset="0"/>
              </a:rPr>
              <a:t>US NSF Science &amp; Engineering Indicators</a:t>
            </a:r>
          </a:p>
          <a:p>
            <a:pPr marL="461963" lvl="1" indent="-176213">
              <a:buFont typeface="Arial" panose="020B0604020202020204" pitchFamily="34" charset="0"/>
              <a:buChar char="•"/>
            </a:pPr>
            <a:r>
              <a:rPr lang="en-US" sz="1400" dirty="0">
                <a:cs typeface="Calibri" pitchFamily="34" charset="0"/>
              </a:rPr>
              <a:t>Research Performance in South-East Asia</a:t>
            </a:r>
            <a:endParaRPr lang="en-US" sz="1400" dirty="0" smtClean="0">
              <a:cs typeface="Calibri" pitchFamily="34" charset="0"/>
            </a:endParaRPr>
          </a:p>
          <a:p>
            <a:pPr marL="461963" lvl="1" indent="-176213">
              <a:buFont typeface="Arial" panose="020B0604020202020204" pitchFamily="34" charset="0"/>
              <a:buChar char="•"/>
            </a:pPr>
            <a:r>
              <a:rPr lang="en-US" sz="1400" dirty="0" smtClean="0">
                <a:solidFill>
                  <a:srgbClr val="333333"/>
                </a:solidFill>
                <a:cs typeface="Calibri" pitchFamily="34" charset="0"/>
              </a:rPr>
              <a:t>UK REF, UK BIS reports, British Council</a:t>
            </a:r>
          </a:p>
          <a:p>
            <a:pPr marL="461963" lvl="1" indent="-176213">
              <a:buFont typeface="Arial" panose="020B0604020202020204" pitchFamily="34" charset="0"/>
              <a:buChar char="•"/>
            </a:pPr>
            <a:r>
              <a:rPr lang="en-US" sz="1400" dirty="0" smtClean="0">
                <a:solidFill>
                  <a:srgbClr val="333333"/>
                </a:solidFill>
                <a:cs typeface="Calibri" pitchFamily="34" charset="0"/>
              </a:rPr>
              <a:t>ERA (Australia)</a:t>
            </a:r>
          </a:p>
          <a:p>
            <a:pPr marL="461963" lvl="1" indent="-176213">
              <a:buFont typeface="Arial" panose="020B0604020202020204" pitchFamily="34" charset="0"/>
              <a:buChar char="•"/>
            </a:pPr>
            <a:r>
              <a:rPr lang="en-US" sz="1400" dirty="0" smtClean="0">
                <a:solidFill>
                  <a:srgbClr val="333333"/>
                </a:solidFill>
                <a:cs typeface="Calibri" pitchFamily="34" charset="0"/>
              </a:rPr>
              <a:t>FCT (Portugal)</a:t>
            </a:r>
          </a:p>
          <a:p>
            <a:pPr marL="461963" lvl="1" indent="-176213">
              <a:buFont typeface="Arial" panose="020B0604020202020204" pitchFamily="34" charset="0"/>
              <a:buChar char="•"/>
            </a:pPr>
            <a:r>
              <a:rPr lang="en-US" sz="1400" dirty="0" smtClean="0">
                <a:solidFill>
                  <a:srgbClr val="333333"/>
                </a:solidFill>
                <a:cs typeface="Calibri" pitchFamily="34" charset="0"/>
              </a:rPr>
              <a:t>VQR (Italy)</a:t>
            </a:r>
          </a:p>
        </p:txBody>
      </p:sp>
      <p:pic>
        <p:nvPicPr>
          <p:cNvPr id="6" name="Picture 2"/>
          <p:cNvPicPr preferRelativeResize="0">
            <a:picLocks noChangeArrowheads="1"/>
          </p:cNvPicPr>
          <p:nvPr/>
        </p:nvPicPr>
        <p:blipFill>
          <a:blip r:embed="rId6" cstate="screen">
            <a:extLst>
              <a:ext uri="{28A0092B-C50C-407E-A947-70E740481C1C}">
                <a14:useLocalDpi xmlns:a14="http://schemas.microsoft.com/office/drawing/2010/main"/>
              </a:ext>
            </a:extLst>
          </a:blip>
          <a:srcRect r="34014" b="60635"/>
          <a:stretch>
            <a:fillRect/>
          </a:stretch>
        </p:blipFill>
        <p:spPr bwMode="auto">
          <a:xfrm>
            <a:off x="5582599" y="800035"/>
            <a:ext cx="3269364" cy="484078"/>
          </a:xfrm>
          <a:prstGeom prst="rect">
            <a:avLst/>
          </a:prstGeom>
          <a:ln w="28575">
            <a:noFill/>
          </a:ln>
          <a:effectLst>
            <a:outerShdw blurRad="292100" dist="139700" dir="2700000" algn="tl" rotWithShape="0">
              <a:srgbClr val="333333">
                <a:alpha val="65000"/>
              </a:srgbClr>
            </a:outerShdw>
          </a:effectLst>
        </p:spPr>
      </p:pic>
      <p:sp>
        <p:nvSpPr>
          <p:cNvPr id="12" name="Rectangle 2"/>
          <p:cNvSpPr txBox="1">
            <a:spLocks noChangeArrowheads="1"/>
          </p:cNvSpPr>
          <p:nvPr/>
        </p:nvSpPr>
        <p:spPr>
          <a:xfrm>
            <a:off x="161067" y="301560"/>
            <a:ext cx="9134475" cy="498475"/>
          </a:xfrm>
          <a:prstGeom prst="rect">
            <a:avLst/>
          </a:prstGeom>
        </p:spPr>
        <p:txBody>
          <a:bodyPr vert="horz" lIns="91440" tIns="45720" rIns="91440" bIns="45720" rtlCol="0" anchor="ctr">
            <a:noAutofit/>
          </a:bodyPr>
          <a:lstStyle>
            <a:lvl1pPr defTabSz="457200">
              <a:spcBef>
                <a:spcPct val="0"/>
              </a:spcBef>
              <a:buNone/>
              <a:defRPr sz="2000" b="1" i="0">
                <a:solidFill>
                  <a:schemeClr val="accent1"/>
                </a:solidFill>
                <a:latin typeface="Arial Bold"/>
                <a:ea typeface="+mj-ea"/>
                <a:cs typeface="Arial Bold"/>
              </a:defRPr>
            </a:lvl1pPr>
          </a:lstStyle>
          <a:p>
            <a:r>
              <a:rPr lang="en-US" altLang="zh-CN" dirty="0" smtClean="0"/>
              <a:t>Elsevier is Leading the way</a:t>
            </a:r>
            <a:endParaRPr lang="en-US" dirty="0"/>
          </a:p>
        </p:txBody>
      </p:sp>
      <p:sp>
        <p:nvSpPr>
          <p:cNvPr id="15" name="Rectangle 185"/>
          <p:cNvSpPr>
            <a:spLocks noChangeArrowheads="1"/>
          </p:cNvSpPr>
          <p:nvPr>
            <p:custDataLst>
              <p:tags r:id="rId2"/>
            </p:custDataLst>
          </p:nvPr>
        </p:nvSpPr>
        <p:spPr bwMode="auto">
          <a:xfrm>
            <a:off x="-36512" y="2495840"/>
            <a:ext cx="4424469" cy="1141664"/>
          </a:xfrm>
          <a:prstGeom prst="rect">
            <a:avLst/>
          </a:prstGeom>
          <a:noFill/>
          <a:ln w="28575">
            <a:noFill/>
            <a:miter lim="800000"/>
            <a:headEnd/>
            <a:tailEnd/>
          </a:ln>
        </p:spPr>
        <p:txBody>
          <a:bodyPr wrap="square" lIns="72000" tIns="72000" rIns="72000" bIns="72000" anchor="t" anchorCtr="0"/>
          <a:lstStyle/>
          <a:p>
            <a:r>
              <a:rPr lang="en-US" sz="1400" b="1" dirty="0" smtClean="0">
                <a:solidFill>
                  <a:srgbClr val="333333"/>
                </a:solidFill>
                <a:cs typeface="Calibri" pitchFamily="34" charset="0"/>
              </a:rPr>
              <a:t>   </a:t>
            </a:r>
            <a:r>
              <a:rPr lang="zh-CN" altLang="en-US" sz="1400" b="1" dirty="0">
                <a:solidFill>
                  <a:srgbClr val="333333"/>
                </a:solidFill>
                <a:cs typeface="Calibri" pitchFamily="34" charset="0"/>
              </a:rPr>
              <a:t>全</a:t>
            </a:r>
            <a:r>
              <a:rPr lang="zh-CN" altLang="en-US" sz="1400" b="1" dirty="0" smtClean="0">
                <a:solidFill>
                  <a:srgbClr val="333333"/>
                </a:solidFill>
                <a:cs typeface="Calibri" pitchFamily="34" charset="0"/>
              </a:rPr>
              <a:t>球大学排名</a:t>
            </a:r>
            <a:endParaRPr lang="en-US" sz="1400" b="1" dirty="0" smtClean="0">
              <a:solidFill>
                <a:srgbClr val="333333"/>
              </a:solidFill>
              <a:cs typeface="Calibri" pitchFamily="34" charset="0"/>
            </a:endParaRPr>
          </a:p>
          <a:p>
            <a:pPr marL="461963" lvl="1" indent="-176213">
              <a:buFont typeface="Arial" panose="020B0604020202020204" pitchFamily="34" charset="0"/>
              <a:buChar char="•"/>
            </a:pPr>
            <a:r>
              <a:rPr lang="en-US" sz="1400" dirty="0" smtClean="0">
                <a:solidFill>
                  <a:srgbClr val="333333"/>
                </a:solidFill>
                <a:cs typeface="Calibri" pitchFamily="34" charset="0"/>
              </a:rPr>
              <a:t>Times Higher World University Rankings</a:t>
            </a:r>
          </a:p>
          <a:p>
            <a:pPr marL="461963" lvl="1" indent="-176213">
              <a:buFont typeface="Arial" panose="020B0604020202020204" pitchFamily="34" charset="0"/>
              <a:buChar char="•"/>
            </a:pPr>
            <a:r>
              <a:rPr lang="en-US" sz="1400" dirty="0" smtClean="0">
                <a:solidFill>
                  <a:srgbClr val="333333"/>
                </a:solidFill>
                <a:cs typeface="Calibri" pitchFamily="34" charset="0"/>
              </a:rPr>
              <a:t>Maclean’s</a:t>
            </a:r>
          </a:p>
          <a:p>
            <a:pPr marL="461963" lvl="1" indent="-176213">
              <a:buFont typeface="Arial" panose="020B0604020202020204" pitchFamily="34" charset="0"/>
              <a:buChar char="•"/>
            </a:pPr>
            <a:r>
              <a:rPr lang="en-US" sz="1400" dirty="0" smtClean="0">
                <a:solidFill>
                  <a:srgbClr val="333333"/>
                </a:solidFill>
                <a:cs typeface="Calibri" pitchFamily="34" charset="0"/>
              </a:rPr>
              <a:t>QS rankings</a:t>
            </a:r>
          </a:p>
          <a:p>
            <a:pPr marL="461963" lvl="1" indent="-176213">
              <a:buFont typeface="Arial" panose="020B0604020202020204" pitchFamily="34" charset="0"/>
              <a:buChar char="•"/>
            </a:pPr>
            <a:r>
              <a:rPr lang="en-US" sz="1400" dirty="0" smtClean="0">
                <a:solidFill>
                  <a:srgbClr val="333333"/>
                </a:solidFill>
                <a:cs typeface="Calibri" pitchFamily="34" charset="0"/>
              </a:rPr>
              <a:t>US News rankings (Arab Region)</a:t>
            </a:r>
          </a:p>
          <a:p>
            <a:pPr marL="742950" lvl="1" indent="-285750">
              <a:buFont typeface="Arial" panose="020B0604020202020204" pitchFamily="34" charset="0"/>
              <a:buChar char="•"/>
            </a:pPr>
            <a:endParaRPr lang="en-US" sz="1400" dirty="0">
              <a:solidFill>
                <a:srgbClr val="333333"/>
              </a:solidFill>
              <a:cs typeface="Calibri" pitchFamily="34" charset="0"/>
            </a:endParaRPr>
          </a:p>
        </p:txBody>
      </p:sp>
      <p:pic>
        <p:nvPicPr>
          <p:cNvPr id="1075202"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722175" y="2673119"/>
            <a:ext cx="1638786" cy="841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203" name="Picture 3"/>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533809" y="2856567"/>
            <a:ext cx="1297675" cy="512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147531" y="2452192"/>
            <a:ext cx="8672941"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531" y="3755692"/>
            <a:ext cx="8672941"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1075204" name="Picture 4"/>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896620" y="2601344"/>
            <a:ext cx="955343" cy="984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185"/>
          <p:cNvSpPr>
            <a:spLocks noChangeArrowheads="1"/>
          </p:cNvSpPr>
          <p:nvPr>
            <p:custDataLst>
              <p:tags r:id="rId3"/>
            </p:custDataLst>
          </p:nvPr>
        </p:nvSpPr>
        <p:spPr bwMode="auto">
          <a:xfrm>
            <a:off x="-31750" y="3892508"/>
            <a:ext cx="4424469" cy="2672404"/>
          </a:xfrm>
          <a:prstGeom prst="rect">
            <a:avLst/>
          </a:prstGeom>
          <a:noFill/>
          <a:ln w="28575">
            <a:noFill/>
            <a:miter lim="800000"/>
            <a:headEnd/>
            <a:tailEnd/>
          </a:ln>
        </p:spPr>
        <p:txBody>
          <a:bodyPr wrap="square" lIns="72000" tIns="72000" rIns="72000" bIns="72000" numCol="1" anchor="t" anchorCtr="0"/>
          <a:lstStyle/>
          <a:p>
            <a:r>
              <a:rPr lang="en-US" sz="1400" b="1" dirty="0" smtClean="0">
                <a:solidFill>
                  <a:srgbClr val="333333"/>
                </a:solidFill>
                <a:cs typeface="Calibri" pitchFamily="34" charset="0"/>
              </a:rPr>
              <a:t>   </a:t>
            </a:r>
            <a:r>
              <a:rPr lang="zh-CN" altLang="en-US" sz="1400" b="1" dirty="0" smtClean="0">
                <a:solidFill>
                  <a:srgbClr val="333333"/>
                </a:solidFill>
                <a:cs typeface="Calibri" pitchFamily="34" charset="0"/>
              </a:rPr>
              <a:t>科技前沿报告 </a:t>
            </a:r>
            <a:r>
              <a:rPr lang="en-US" sz="1400" b="1" dirty="0" smtClean="0">
                <a:solidFill>
                  <a:srgbClr val="333333"/>
                </a:solidFill>
                <a:cs typeface="Calibri" pitchFamily="34" charset="0"/>
              </a:rPr>
              <a:t>(</a:t>
            </a:r>
            <a:r>
              <a:rPr lang="zh-CN" altLang="en-US" sz="1400" b="1" dirty="0" smtClean="0">
                <a:solidFill>
                  <a:srgbClr val="333333"/>
                </a:solidFill>
                <a:cs typeface="Calibri" pitchFamily="34" charset="0"/>
              </a:rPr>
              <a:t>部分样例</a:t>
            </a:r>
            <a:r>
              <a:rPr lang="en-US" sz="1400" b="1" dirty="0" smtClean="0">
                <a:solidFill>
                  <a:srgbClr val="333333"/>
                </a:solidFill>
                <a:cs typeface="Calibri" pitchFamily="34" charset="0"/>
              </a:rPr>
              <a:t>)</a:t>
            </a:r>
          </a:p>
          <a:p>
            <a:endParaRPr lang="en-US" sz="600" b="1" dirty="0" smtClean="0">
              <a:solidFill>
                <a:srgbClr val="333333"/>
              </a:solidFill>
              <a:cs typeface="Calibri" pitchFamily="34" charset="0"/>
            </a:endParaRPr>
          </a:p>
          <a:p>
            <a:pPr marL="461963" lvl="1" indent="-176213">
              <a:buFont typeface="Arial" panose="020B0604020202020204" pitchFamily="34" charset="0"/>
              <a:buChar char="•"/>
            </a:pPr>
            <a:r>
              <a:rPr lang="en-US" sz="1400" dirty="0" smtClean="0">
                <a:cs typeface="Calibri" pitchFamily="34" charset="0"/>
              </a:rPr>
              <a:t>US </a:t>
            </a:r>
            <a:r>
              <a:rPr lang="en-US" sz="1400" dirty="0">
                <a:cs typeface="Calibri" pitchFamily="34" charset="0"/>
              </a:rPr>
              <a:t>Council of State </a:t>
            </a:r>
            <a:r>
              <a:rPr lang="en-US" sz="1400" dirty="0" smtClean="0">
                <a:cs typeface="Calibri" pitchFamily="34" charset="0"/>
              </a:rPr>
              <a:t>Governments</a:t>
            </a:r>
          </a:p>
          <a:p>
            <a:pPr marL="461963" lvl="1" indent="-176213">
              <a:buFont typeface="Arial" panose="020B0604020202020204" pitchFamily="34" charset="0"/>
              <a:buChar char="•"/>
            </a:pPr>
            <a:r>
              <a:rPr lang="en-US" sz="1400" dirty="0" smtClean="0">
                <a:cs typeface="Calibri" pitchFamily="34" charset="0"/>
              </a:rPr>
              <a:t>NIH Best reports (including Cornell)</a:t>
            </a:r>
          </a:p>
          <a:p>
            <a:pPr marL="461963" lvl="1" indent="-176213">
              <a:buFont typeface="Arial" panose="020B0604020202020204" pitchFamily="34" charset="0"/>
              <a:buChar char="•"/>
            </a:pPr>
            <a:r>
              <a:rPr lang="en-US" sz="1400" dirty="0" smtClean="0">
                <a:cs typeface="Calibri" pitchFamily="34" charset="0"/>
              </a:rPr>
              <a:t>Illinois Science and Technology Road Map</a:t>
            </a:r>
          </a:p>
          <a:p>
            <a:pPr marL="461963" lvl="1" indent="-176213">
              <a:buFont typeface="Arial" panose="020B0604020202020204" pitchFamily="34" charset="0"/>
              <a:buChar char="•"/>
            </a:pPr>
            <a:r>
              <a:rPr lang="en-US" sz="1400" dirty="0" err="1" smtClean="0">
                <a:solidFill>
                  <a:srgbClr val="333333"/>
                </a:solidFill>
                <a:cs typeface="Calibri" pitchFamily="34" charset="0"/>
              </a:rPr>
              <a:t>SciDevNet,</a:t>
            </a:r>
            <a:r>
              <a:rPr lang="en-US" sz="1400" dirty="0" err="1" smtClean="0">
                <a:cs typeface="Calibri" pitchFamily="34" charset="0"/>
              </a:rPr>
              <a:t>Sustainability</a:t>
            </a:r>
            <a:r>
              <a:rPr lang="en-US" sz="1400" dirty="0" smtClean="0">
                <a:cs typeface="Calibri" pitchFamily="34" charset="0"/>
              </a:rPr>
              <a:t> Science (24 September)</a:t>
            </a:r>
          </a:p>
          <a:p>
            <a:pPr marL="461963" lvl="1" indent="-176213">
              <a:buFont typeface="Arial" panose="020B0604020202020204" pitchFamily="34" charset="0"/>
              <a:buChar char="•"/>
            </a:pPr>
            <a:r>
              <a:rPr lang="en-US" sz="1400" dirty="0">
                <a:solidFill>
                  <a:srgbClr val="333333"/>
                </a:solidFill>
                <a:cs typeface="Calibri" pitchFamily="34" charset="0"/>
              </a:rPr>
              <a:t>World </a:t>
            </a:r>
            <a:r>
              <a:rPr lang="en-US" sz="1400" dirty="0" smtClean="0">
                <a:solidFill>
                  <a:srgbClr val="333333"/>
                </a:solidFill>
                <a:cs typeface="Calibri" pitchFamily="34" charset="0"/>
              </a:rPr>
              <a:t>Bank</a:t>
            </a:r>
          </a:p>
          <a:p>
            <a:pPr marL="461963" lvl="1" indent="-176213">
              <a:buFont typeface="Arial" panose="020B0604020202020204" pitchFamily="34" charset="0"/>
              <a:buChar char="•"/>
            </a:pPr>
            <a:r>
              <a:rPr lang="en-US" sz="1400" dirty="0" smtClean="0">
                <a:solidFill>
                  <a:srgbClr val="333333"/>
                </a:solidFill>
                <a:cs typeface="Calibri" pitchFamily="34" charset="0"/>
              </a:rPr>
              <a:t>Royal </a:t>
            </a:r>
            <a:r>
              <a:rPr lang="en-US" sz="1400" dirty="0">
                <a:solidFill>
                  <a:srgbClr val="333333"/>
                </a:solidFill>
                <a:cs typeface="Calibri" pitchFamily="34" charset="0"/>
              </a:rPr>
              <a:t>Society</a:t>
            </a:r>
          </a:p>
          <a:p>
            <a:pPr marL="461963" lvl="1" indent="-176213">
              <a:buFont typeface="Arial" panose="020B0604020202020204" pitchFamily="34" charset="0"/>
              <a:buChar char="•"/>
            </a:pPr>
            <a:r>
              <a:rPr lang="en-US" sz="1400" dirty="0" smtClean="0">
                <a:solidFill>
                  <a:srgbClr val="333333"/>
                </a:solidFill>
                <a:cs typeface="Calibri" pitchFamily="34" charset="0"/>
              </a:rPr>
              <a:t>Science </a:t>
            </a:r>
            <a:r>
              <a:rPr lang="en-US" sz="1400" dirty="0">
                <a:solidFill>
                  <a:srgbClr val="333333"/>
                </a:solidFill>
                <a:cs typeface="Calibri" pitchFamily="34" charset="0"/>
              </a:rPr>
              <a:t>Europe</a:t>
            </a:r>
          </a:p>
          <a:p>
            <a:pPr marL="461963" lvl="1" indent="-176213">
              <a:buFont typeface="Arial" panose="020B0604020202020204" pitchFamily="34" charset="0"/>
              <a:buChar char="•"/>
            </a:pPr>
            <a:r>
              <a:rPr lang="en-US" sz="1400" dirty="0" err="1">
                <a:solidFill>
                  <a:srgbClr val="333333"/>
                </a:solidFill>
                <a:cs typeface="Calibri" pitchFamily="34" charset="0"/>
              </a:rPr>
              <a:t>EuroStemCell</a:t>
            </a:r>
            <a:r>
              <a:rPr lang="en-US" sz="1400" dirty="0">
                <a:solidFill>
                  <a:srgbClr val="333333"/>
                </a:solidFill>
                <a:cs typeface="Calibri" pitchFamily="34" charset="0"/>
              </a:rPr>
              <a:t>, Kyoto University</a:t>
            </a:r>
          </a:p>
          <a:p>
            <a:pPr marL="461963" lvl="1" indent="-176213">
              <a:buFont typeface="Arial" panose="020B0604020202020204" pitchFamily="34" charset="0"/>
              <a:buChar char="•"/>
            </a:pPr>
            <a:r>
              <a:rPr lang="en-US" sz="1400" dirty="0">
                <a:solidFill>
                  <a:srgbClr val="333333"/>
                </a:solidFill>
                <a:cs typeface="Calibri" pitchFamily="34" charset="0"/>
              </a:rPr>
              <a:t>European Commission, FENS, HBP, </a:t>
            </a:r>
            <a:endParaRPr lang="en-US" sz="1400" dirty="0" smtClean="0">
              <a:solidFill>
                <a:srgbClr val="333333"/>
              </a:solidFill>
              <a:cs typeface="Calibri" pitchFamily="34" charset="0"/>
            </a:endParaRPr>
          </a:p>
          <a:p>
            <a:pPr marL="461963" lvl="1" indent="-176213">
              <a:buFont typeface="Arial" panose="020B0604020202020204" pitchFamily="34" charset="0"/>
              <a:buChar char="•"/>
            </a:pPr>
            <a:r>
              <a:rPr lang="en-US" sz="1400" dirty="0" err="1" smtClean="0">
                <a:solidFill>
                  <a:srgbClr val="333333"/>
                </a:solidFill>
                <a:cs typeface="Calibri" pitchFamily="34" charset="0"/>
              </a:rPr>
              <a:t>Kavli</a:t>
            </a:r>
            <a:r>
              <a:rPr lang="en-US" sz="1400" dirty="0" smtClean="0">
                <a:solidFill>
                  <a:srgbClr val="333333"/>
                </a:solidFill>
                <a:cs typeface="Calibri" pitchFamily="34" charset="0"/>
              </a:rPr>
              <a:t> </a:t>
            </a:r>
            <a:r>
              <a:rPr lang="en-US" sz="1400" dirty="0">
                <a:solidFill>
                  <a:srgbClr val="333333"/>
                </a:solidFill>
                <a:cs typeface="Calibri" pitchFamily="34" charset="0"/>
              </a:rPr>
              <a:t>Foundation, RIKEN </a:t>
            </a:r>
            <a:r>
              <a:rPr lang="en-US" sz="1400" dirty="0" smtClean="0">
                <a:solidFill>
                  <a:srgbClr val="333333"/>
                </a:solidFill>
                <a:cs typeface="Calibri" pitchFamily="34" charset="0"/>
              </a:rPr>
              <a:t>BSI</a:t>
            </a:r>
          </a:p>
          <a:p>
            <a:pPr marL="982663" lvl="2" indent="-355600">
              <a:buFontTx/>
              <a:buChar char="-"/>
            </a:pPr>
            <a:endParaRPr lang="en-US" sz="1200" dirty="0" smtClean="0">
              <a:solidFill>
                <a:srgbClr val="333333"/>
              </a:solidFill>
              <a:cs typeface="Calibri" pitchFamily="34" charset="0"/>
            </a:endParaRPr>
          </a:p>
          <a:p>
            <a:pPr marL="982663" lvl="2" indent="-355600">
              <a:buFontTx/>
              <a:buChar char="-"/>
            </a:pPr>
            <a:endParaRPr lang="en-US" sz="1200" dirty="0" smtClean="0">
              <a:solidFill>
                <a:srgbClr val="333333"/>
              </a:solidFill>
              <a:cs typeface="Calibri" pitchFamily="34" charset="0"/>
            </a:endParaRPr>
          </a:p>
          <a:p>
            <a:pPr marL="742950" lvl="1" indent="-285750">
              <a:buFont typeface="Arial" panose="020B0604020202020204" pitchFamily="34" charset="0"/>
              <a:buChar char="•"/>
            </a:pPr>
            <a:endParaRPr lang="en-US" sz="1200" dirty="0" smtClean="0">
              <a:solidFill>
                <a:srgbClr val="333333"/>
              </a:solidFill>
              <a:cs typeface="Calibri" pitchFamily="34" charset="0"/>
            </a:endParaRPr>
          </a:p>
          <a:p>
            <a:pPr marL="742950" lvl="1" indent="-285750">
              <a:buFont typeface="Arial" panose="020B0604020202020204" pitchFamily="34" charset="0"/>
              <a:buChar char="•"/>
            </a:pPr>
            <a:endParaRPr lang="en-US" sz="1400" dirty="0">
              <a:solidFill>
                <a:srgbClr val="333333"/>
              </a:solidFill>
              <a:cs typeface="Calibri" pitchFamily="34" charset="0"/>
            </a:endParaRPr>
          </a:p>
        </p:txBody>
      </p:sp>
      <p:pic>
        <p:nvPicPr>
          <p:cNvPr id="29"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65169" y="4130786"/>
            <a:ext cx="996847" cy="1264481"/>
          </a:xfrm>
          <a:prstGeom prst="rect">
            <a:avLst/>
          </a:prstGeom>
          <a:noFill/>
          <a:ln w="9525">
            <a:solidFill>
              <a:schemeClr val="bg2"/>
            </a:solidFill>
            <a:miter lim="800000"/>
            <a:headEnd/>
            <a:tailEnd/>
          </a:ln>
          <a:effectLst/>
        </p:spPr>
      </p:pic>
      <p:pic>
        <p:nvPicPr>
          <p:cNvPr id="30"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66263" y="4723608"/>
            <a:ext cx="954463" cy="13433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3" name="Picture 32" descr="ScreenHunter_280 Oct. 28 12.10.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77913" y="5302954"/>
            <a:ext cx="1009291" cy="1430463"/>
          </a:xfrm>
          <a:prstGeom prst="rect">
            <a:avLst/>
          </a:prstGeom>
          <a:ln>
            <a:solidFill>
              <a:schemeClr val="tx1"/>
            </a:solidFill>
          </a:ln>
          <a:effectLst/>
        </p:spPr>
      </p:pic>
      <p:pic>
        <p:nvPicPr>
          <p:cNvPr id="318466" name="Picture 2" descr="Uni Rankings cove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469102" y="2485117"/>
            <a:ext cx="918102" cy="1224136"/>
          </a:xfrm>
          <a:prstGeom prst="rect">
            <a:avLst/>
          </a:prstGeom>
          <a:noFill/>
          <a:extLst>
            <a:ext uri="{909E8E84-426E-40DD-AFC4-6F175D3DCCD1}">
              <a14:hiddenFill xmlns:a14="http://schemas.microsoft.com/office/drawing/2010/main">
                <a:solidFill>
                  <a:srgbClr val="FFFFFF"/>
                </a:solidFill>
              </a14:hiddenFill>
            </a:ext>
          </a:extLst>
        </p:spPr>
      </p:pic>
      <p:pic>
        <p:nvPicPr>
          <p:cNvPr id="319490" name="Picture 2" descr="http://www.csg.org/programs/knowledgeeconomy/slide_bkgrnd.png">
            <a:hlinkClick r:id="rId14"/>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462016" y="3892508"/>
            <a:ext cx="2456159" cy="10858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gabriela\AppData\Local\Microsoft\Windows\Temporary Internet Files\Content.Outlook\1ZGULF29\cover-design-final.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406583" y="4664190"/>
            <a:ext cx="1552125" cy="2193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9491" name="Picture 3"/>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rot="690623">
            <a:off x="6103572" y="1188020"/>
            <a:ext cx="2199989" cy="710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8470" name="Picture 6" descr="http://www.arc.gov.au/sites/default/files/filedepot/Public/Media%20&amp;%20Resources%20Centre/Images/Feature%20Articles/201402_era_logo.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758200" y="1819019"/>
            <a:ext cx="1551217" cy="610765"/>
          </a:xfrm>
          <a:prstGeom prst="rect">
            <a:avLst/>
          </a:prstGeom>
          <a:noFill/>
          <a:extLst>
            <a:ext uri="{909E8E84-426E-40DD-AFC4-6F175D3DCCD1}">
              <a14:hiddenFill xmlns:a14="http://schemas.microsoft.com/office/drawing/2010/main">
                <a:solidFill>
                  <a:srgbClr val="FFFFFF"/>
                </a:solidFill>
              </a14:hiddenFill>
            </a:ext>
          </a:extLst>
        </p:spPr>
      </p:pic>
      <p:pic>
        <p:nvPicPr>
          <p:cNvPr id="319493" name="Picture 5" descr="The Illinois science and technology roadmap report"/>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220115" y="4351644"/>
            <a:ext cx="1538085" cy="1545775"/>
          </a:xfrm>
          <a:prstGeom prst="rect">
            <a:avLst/>
          </a:prstGeom>
          <a:noFill/>
          <a:extLst>
            <a:ext uri="{909E8E84-426E-40DD-AFC4-6F175D3DCCD1}">
              <a14:hiddenFill xmlns:a14="http://schemas.microsoft.com/office/drawing/2010/main">
                <a:solidFill>
                  <a:srgbClr val="FFFFFF"/>
                </a:solidFill>
              </a14:hiddenFill>
            </a:ext>
          </a:extLst>
        </p:spPr>
      </p:pic>
      <p:pic>
        <p:nvPicPr>
          <p:cNvPr id="319495" name="Picture 7" descr="Research Performance in South-East Asia"/>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220115" y="994182"/>
            <a:ext cx="1538085" cy="1572456"/>
          </a:xfrm>
          <a:prstGeom prst="rect">
            <a:avLst/>
          </a:prstGeom>
          <a:noFill/>
          <a:extLst>
            <a:ext uri="{909E8E84-426E-40DD-AFC4-6F175D3DCCD1}">
              <a14:hiddenFill xmlns:a14="http://schemas.microsoft.com/office/drawing/2010/main">
                <a:solidFill>
                  <a:srgbClr val="FFFFFF"/>
                </a:solidFill>
              </a14:hiddenFill>
            </a:ext>
          </a:extLst>
        </p:spPr>
      </p:pic>
      <p:pic>
        <p:nvPicPr>
          <p:cNvPr id="1075205" name="Picture 5"/>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7555371" y="1758481"/>
            <a:ext cx="1027986" cy="649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680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62" y="814400"/>
            <a:ext cx="8574541" cy="4455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001950" y="1510137"/>
            <a:ext cx="1655650" cy="29932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7" name="Oval 6"/>
          <p:cNvSpPr/>
          <p:nvPr/>
        </p:nvSpPr>
        <p:spPr>
          <a:xfrm>
            <a:off x="2078150" y="1357737"/>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sp>
        <p:nvSpPr>
          <p:cNvPr id="8" name="Rectangle 7"/>
          <p:cNvSpPr/>
          <p:nvPr/>
        </p:nvSpPr>
        <p:spPr>
          <a:xfrm>
            <a:off x="7152313" y="1504664"/>
            <a:ext cx="1545291" cy="3048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9" name="Oval 8"/>
          <p:cNvSpPr/>
          <p:nvPr/>
        </p:nvSpPr>
        <p:spPr>
          <a:xfrm>
            <a:off x="7228513" y="1352264"/>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2</a:t>
            </a:r>
            <a:endParaRPr lang="en-US" sz="1200" dirty="0">
              <a:solidFill>
                <a:srgbClr val="FFFFFF"/>
              </a:solidFill>
            </a:endParaRPr>
          </a:p>
        </p:txBody>
      </p:sp>
      <p:sp>
        <p:nvSpPr>
          <p:cNvPr id="10" name="Rectangle 9"/>
          <p:cNvSpPr/>
          <p:nvPr/>
        </p:nvSpPr>
        <p:spPr>
          <a:xfrm>
            <a:off x="114470" y="1742090"/>
            <a:ext cx="1813266" cy="352748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11" name="Oval 10"/>
          <p:cNvSpPr/>
          <p:nvPr/>
        </p:nvSpPr>
        <p:spPr>
          <a:xfrm>
            <a:off x="190671" y="158969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3</a:t>
            </a:r>
            <a:endParaRPr lang="en-US" sz="1200" dirty="0">
              <a:solidFill>
                <a:srgbClr val="FFFFFF"/>
              </a:solidFill>
            </a:endParaRPr>
          </a:p>
        </p:txBody>
      </p:sp>
      <p:sp>
        <p:nvSpPr>
          <p:cNvPr id="12" name="Rectangle 11"/>
          <p:cNvSpPr/>
          <p:nvPr/>
        </p:nvSpPr>
        <p:spPr>
          <a:xfrm>
            <a:off x="8332672" y="2132264"/>
            <a:ext cx="251491" cy="302179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13" name="Oval 12"/>
          <p:cNvSpPr/>
          <p:nvPr/>
        </p:nvSpPr>
        <p:spPr>
          <a:xfrm>
            <a:off x="8197082" y="2342864"/>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5</a:t>
            </a:r>
            <a:endParaRPr lang="en-US" sz="1200" dirty="0">
              <a:solidFill>
                <a:srgbClr val="FFFFFF"/>
              </a:solidFill>
            </a:endParaRPr>
          </a:p>
        </p:txBody>
      </p:sp>
      <p:sp>
        <p:nvSpPr>
          <p:cNvPr id="15" name="Rectangle 14"/>
          <p:cNvSpPr/>
          <p:nvPr/>
        </p:nvSpPr>
        <p:spPr>
          <a:xfrm>
            <a:off x="2001950" y="1849616"/>
            <a:ext cx="1183086" cy="2286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16" name="Oval 15"/>
          <p:cNvSpPr/>
          <p:nvPr/>
        </p:nvSpPr>
        <p:spPr>
          <a:xfrm>
            <a:off x="2880236" y="1697216"/>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7</a:t>
            </a:r>
            <a:endParaRPr lang="en-US" sz="1200" dirty="0">
              <a:solidFill>
                <a:srgbClr val="FFFFFF"/>
              </a:solidFill>
            </a:endParaRPr>
          </a:p>
        </p:txBody>
      </p:sp>
      <p:sp>
        <p:nvSpPr>
          <p:cNvPr id="18" name="Rectangle 17"/>
          <p:cNvSpPr/>
          <p:nvPr/>
        </p:nvSpPr>
        <p:spPr>
          <a:xfrm>
            <a:off x="6497495" y="1868952"/>
            <a:ext cx="942055" cy="2286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19" name="Oval 18"/>
          <p:cNvSpPr/>
          <p:nvPr/>
        </p:nvSpPr>
        <p:spPr>
          <a:xfrm>
            <a:off x="7134750" y="1716552"/>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4</a:t>
            </a:r>
            <a:endParaRPr lang="en-US" sz="1200" dirty="0">
              <a:solidFill>
                <a:srgbClr val="FFFFFF"/>
              </a:solidFill>
            </a:endParaRPr>
          </a:p>
        </p:txBody>
      </p:sp>
      <p:sp>
        <p:nvSpPr>
          <p:cNvPr id="20" name="Rectangle 19"/>
          <p:cNvSpPr/>
          <p:nvPr/>
        </p:nvSpPr>
        <p:spPr>
          <a:xfrm>
            <a:off x="2156337" y="4247864"/>
            <a:ext cx="6541266" cy="5715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21" name="Oval 20"/>
          <p:cNvSpPr/>
          <p:nvPr/>
        </p:nvSpPr>
        <p:spPr>
          <a:xfrm>
            <a:off x="7810658" y="4705064"/>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6</a:t>
            </a:r>
            <a:endParaRPr lang="en-US" sz="1200" dirty="0">
              <a:solidFill>
                <a:srgbClr val="FFFFFF"/>
              </a:solidFill>
            </a:endParaRPr>
          </a:p>
        </p:txBody>
      </p:sp>
      <p:sp>
        <p:nvSpPr>
          <p:cNvPr id="22" name="Oval 21"/>
          <p:cNvSpPr/>
          <p:nvPr/>
        </p:nvSpPr>
        <p:spPr>
          <a:xfrm>
            <a:off x="251336" y="5390864"/>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sp>
        <p:nvSpPr>
          <p:cNvPr id="23" name="Oval 22"/>
          <p:cNvSpPr/>
          <p:nvPr/>
        </p:nvSpPr>
        <p:spPr>
          <a:xfrm>
            <a:off x="251336" y="5848064"/>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2</a:t>
            </a:r>
            <a:endParaRPr lang="en-US" sz="1200" dirty="0">
              <a:solidFill>
                <a:srgbClr val="FFFFFF"/>
              </a:solidFill>
            </a:endParaRPr>
          </a:p>
        </p:txBody>
      </p:sp>
      <p:sp>
        <p:nvSpPr>
          <p:cNvPr id="24" name="Oval 23"/>
          <p:cNvSpPr/>
          <p:nvPr/>
        </p:nvSpPr>
        <p:spPr>
          <a:xfrm>
            <a:off x="251336" y="6376999"/>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3</a:t>
            </a:r>
            <a:endParaRPr lang="en-US" sz="1200" dirty="0">
              <a:solidFill>
                <a:srgbClr val="FFFFFF"/>
              </a:solidFill>
            </a:endParaRPr>
          </a:p>
        </p:txBody>
      </p:sp>
      <p:sp>
        <p:nvSpPr>
          <p:cNvPr id="25" name="Oval 24"/>
          <p:cNvSpPr/>
          <p:nvPr/>
        </p:nvSpPr>
        <p:spPr>
          <a:xfrm>
            <a:off x="2156336" y="5390864"/>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4</a:t>
            </a:r>
            <a:endParaRPr lang="en-US" sz="1200" dirty="0">
              <a:solidFill>
                <a:srgbClr val="FFFFFF"/>
              </a:solidFill>
            </a:endParaRPr>
          </a:p>
        </p:txBody>
      </p:sp>
      <p:sp>
        <p:nvSpPr>
          <p:cNvPr id="26" name="Oval 25"/>
          <p:cNvSpPr/>
          <p:nvPr/>
        </p:nvSpPr>
        <p:spPr>
          <a:xfrm>
            <a:off x="2156336" y="5848064"/>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5</a:t>
            </a:r>
            <a:endParaRPr lang="en-US" sz="1200" dirty="0">
              <a:solidFill>
                <a:srgbClr val="FFFFFF"/>
              </a:solidFill>
            </a:endParaRPr>
          </a:p>
        </p:txBody>
      </p:sp>
      <p:sp>
        <p:nvSpPr>
          <p:cNvPr id="27" name="Oval 26"/>
          <p:cNvSpPr/>
          <p:nvPr/>
        </p:nvSpPr>
        <p:spPr>
          <a:xfrm>
            <a:off x="2156336" y="6333065"/>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6</a:t>
            </a:r>
            <a:endParaRPr lang="en-US" sz="1200" dirty="0">
              <a:solidFill>
                <a:srgbClr val="FFFFFF"/>
              </a:solidFill>
            </a:endParaRPr>
          </a:p>
        </p:txBody>
      </p:sp>
      <p:sp>
        <p:nvSpPr>
          <p:cNvPr id="28" name="Oval 27"/>
          <p:cNvSpPr/>
          <p:nvPr/>
        </p:nvSpPr>
        <p:spPr>
          <a:xfrm>
            <a:off x="4213736" y="5390864"/>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7</a:t>
            </a:r>
            <a:endParaRPr lang="en-US" sz="1200" dirty="0">
              <a:solidFill>
                <a:srgbClr val="FFFFFF"/>
              </a:solidFill>
            </a:endParaRPr>
          </a:p>
        </p:txBody>
      </p:sp>
      <p:sp>
        <p:nvSpPr>
          <p:cNvPr id="30" name="TextBox 29"/>
          <p:cNvSpPr txBox="1"/>
          <p:nvPr/>
        </p:nvSpPr>
        <p:spPr>
          <a:xfrm>
            <a:off x="479936" y="5345442"/>
            <a:ext cx="1447800" cy="261610"/>
          </a:xfrm>
          <a:prstGeom prst="rect">
            <a:avLst/>
          </a:prstGeom>
          <a:noFill/>
        </p:spPr>
        <p:txBody>
          <a:bodyPr wrap="square" rtlCol="0">
            <a:spAutoFit/>
          </a:bodyPr>
          <a:lstStyle/>
          <a:p>
            <a:r>
              <a:rPr lang="en-US" sz="1100" dirty="0" smtClean="0">
                <a:solidFill>
                  <a:srgbClr val="53565A"/>
                </a:solidFill>
              </a:rPr>
              <a:t>Search Results</a:t>
            </a:r>
            <a:endParaRPr lang="en-US" sz="1100" dirty="0">
              <a:solidFill>
                <a:srgbClr val="53565A"/>
              </a:solidFill>
            </a:endParaRPr>
          </a:p>
        </p:txBody>
      </p:sp>
      <p:sp>
        <p:nvSpPr>
          <p:cNvPr id="31" name="TextBox 30"/>
          <p:cNvSpPr txBox="1"/>
          <p:nvPr/>
        </p:nvSpPr>
        <p:spPr>
          <a:xfrm>
            <a:off x="479936" y="5726442"/>
            <a:ext cx="1295400" cy="430887"/>
          </a:xfrm>
          <a:prstGeom prst="rect">
            <a:avLst/>
          </a:prstGeom>
          <a:noFill/>
        </p:spPr>
        <p:txBody>
          <a:bodyPr wrap="square" rtlCol="0">
            <a:spAutoFit/>
          </a:bodyPr>
          <a:lstStyle/>
          <a:p>
            <a:r>
              <a:rPr lang="en-US" sz="1100" dirty="0" smtClean="0">
                <a:solidFill>
                  <a:srgbClr val="53565A"/>
                </a:solidFill>
              </a:rPr>
              <a:t>Search Alert </a:t>
            </a:r>
            <a:br>
              <a:rPr lang="en-US" sz="1100" dirty="0" smtClean="0">
                <a:solidFill>
                  <a:srgbClr val="53565A"/>
                </a:solidFill>
              </a:rPr>
            </a:br>
            <a:r>
              <a:rPr lang="en-US" sz="1100" dirty="0" smtClean="0">
                <a:solidFill>
                  <a:srgbClr val="53565A"/>
                </a:solidFill>
              </a:rPr>
              <a:t>(Save &amp; RSS Feed)</a:t>
            </a:r>
            <a:endParaRPr lang="en-US" sz="1100" dirty="0">
              <a:solidFill>
                <a:srgbClr val="53565A"/>
              </a:solidFill>
            </a:endParaRPr>
          </a:p>
        </p:txBody>
      </p:sp>
      <p:sp>
        <p:nvSpPr>
          <p:cNvPr id="32" name="TextBox 31"/>
          <p:cNvSpPr txBox="1"/>
          <p:nvPr/>
        </p:nvSpPr>
        <p:spPr>
          <a:xfrm>
            <a:off x="479936" y="6255377"/>
            <a:ext cx="1447800" cy="430887"/>
          </a:xfrm>
          <a:prstGeom prst="rect">
            <a:avLst/>
          </a:prstGeom>
          <a:noFill/>
        </p:spPr>
        <p:txBody>
          <a:bodyPr wrap="square" rtlCol="0">
            <a:spAutoFit/>
          </a:bodyPr>
          <a:lstStyle/>
          <a:p>
            <a:r>
              <a:rPr lang="en-US" sz="1100" dirty="0" smtClean="0">
                <a:solidFill>
                  <a:srgbClr val="53565A"/>
                </a:solidFill>
              </a:rPr>
              <a:t>Search Refine</a:t>
            </a:r>
          </a:p>
          <a:p>
            <a:r>
              <a:rPr lang="en-US" sz="1100" dirty="0" smtClean="0">
                <a:solidFill>
                  <a:srgbClr val="53565A"/>
                </a:solidFill>
              </a:rPr>
              <a:t>(Limit to or  Exclude)</a:t>
            </a:r>
            <a:endParaRPr lang="en-US" sz="1100" dirty="0">
              <a:solidFill>
                <a:srgbClr val="53565A"/>
              </a:solidFill>
            </a:endParaRPr>
          </a:p>
        </p:txBody>
      </p:sp>
      <p:sp>
        <p:nvSpPr>
          <p:cNvPr id="33" name="TextBox 32"/>
          <p:cNvSpPr txBox="1"/>
          <p:nvPr/>
        </p:nvSpPr>
        <p:spPr>
          <a:xfrm>
            <a:off x="2384936" y="5314664"/>
            <a:ext cx="1600200" cy="430887"/>
          </a:xfrm>
          <a:prstGeom prst="rect">
            <a:avLst/>
          </a:prstGeom>
          <a:noFill/>
        </p:spPr>
        <p:txBody>
          <a:bodyPr wrap="square" rtlCol="0">
            <a:spAutoFit/>
          </a:bodyPr>
          <a:lstStyle/>
          <a:p>
            <a:r>
              <a:rPr lang="en-US" sz="1100" dirty="0" smtClean="0">
                <a:solidFill>
                  <a:srgbClr val="53565A"/>
                </a:solidFill>
              </a:rPr>
              <a:t>Sorting Option</a:t>
            </a:r>
          </a:p>
          <a:p>
            <a:r>
              <a:rPr lang="en-US" sz="1100" dirty="0" smtClean="0">
                <a:solidFill>
                  <a:srgbClr val="53565A"/>
                </a:solidFill>
              </a:rPr>
              <a:t>(Relevance or Date)</a:t>
            </a:r>
            <a:endParaRPr lang="en-US" sz="1100" dirty="0">
              <a:solidFill>
                <a:srgbClr val="53565A"/>
              </a:solidFill>
            </a:endParaRPr>
          </a:p>
        </p:txBody>
      </p:sp>
      <p:sp>
        <p:nvSpPr>
          <p:cNvPr id="34" name="TextBox 33"/>
          <p:cNvSpPr txBox="1"/>
          <p:nvPr/>
        </p:nvSpPr>
        <p:spPr>
          <a:xfrm>
            <a:off x="2384936" y="5848064"/>
            <a:ext cx="1676400" cy="430887"/>
          </a:xfrm>
          <a:prstGeom prst="rect">
            <a:avLst/>
          </a:prstGeom>
          <a:noFill/>
        </p:spPr>
        <p:txBody>
          <a:bodyPr wrap="square" rtlCol="0">
            <a:spAutoFit/>
          </a:bodyPr>
          <a:lstStyle/>
          <a:p>
            <a:r>
              <a:rPr lang="en-US" sz="1100" dirty="0" smtClean="0">
                <a:solidFill>
                  <a:srgbClr val="53565A"/>
                </a:solidFill>
              </a:rPr>
              <a:t>Access Rights</a:t>
            </a:r>
          </a:p>
          <a:p>
            <a:endParaRPr lang="en-US" sz="1100" dirty="0">
              <a:solidFill>
                <a:srgbClr val="53565A"/>
              </a:solidFill>
            </a:endParaRPr>
          </a:p>
        </p:txBody>
      </p:sp>
      <p:sp>
        <p:nvSpPr>
          <p:cNvPr id="35" name="TextBox 34"/>
          <p:cNvSpPr txBox="1"/>
          <p:nvPr/>
        </p:nvSpPr>
        <p:spPr>
          <a:xfrm>
            <a:off x="2384936" y="6229064"/>
            <a:ext cx="2971800" cy="430887"/>
          </a:xfrm>
          <a:prstGeom prst="rect">
            <a:avLst/>
          </a:prstGeom>
          <a:noFill/>
        </p:spPr>
        <p:txBody>
          <a:bodyPr wrap="square" rtlCol="0">
            <a:spAutoFit/>
          </a:bodyPr>
          <a:lstStyle/>
          <a:p>
            <a:r>
              <a:rPr lang="en-US" sz="1100" dirty="0" smtClean="0">
                <a:solidFill>
                  <a:srgbClr val="53565A"/>
                </a:solidFill>
              </a:rPr>
              <a:t>Display Article Pages</a:t>
            </a:r>
            <a:br>
              <a:rPr lang="en-US" sz="1100" dirty="0" smtClean="0">
                <a:solidFill>
                  <a:srgbClr val="53565A"/>
                </a:solidFill>
              </a:rPr>
            </a:br>
            <a:r>
              <a:rPr lang="en-US" sz="1100" dirty="0" smtClean="0">
                <a:solidFill>
                  <a:srgbClr val="53565A"/>
                </a:solidFill>
              </a:rPr>
              <a:t>(Show preview | PDF | Recommended Articles)</a:t>
            </a:r>
            <a:endParaRPr lang="en-US" sz="1100" dirty="0">
              <a:solidFill>
                <a:srgbClr val="53565A"/>
              </a:solidFill>
            </a:endParaRPr>
          </a:p>
        </p:txBody>
      </p:sp>
      <p:sp>
        <p:nvSpPr>
          <p:cNvPr id="36" name="TextBox 35"/>
          <p:cNvSpPr txBox="1"/>
          <p:nvPr/>
        </p:nvSpPr>
        <p:spPr>
          <a:xfrm>
            <a:off x="4442336" y="5390864"/>
            <a:ext cx="2133600" cy="261610"/>
          </a:xfrm>
          <a:prstGeom prst="rect">
            <a:avLst/>
          </a:prstGeom>
          <a:noFill/>
        </p:spPr>
        <p:txBody>
          <a:bodyPr wrap="square" rtlCol="0">
            <a:spAutoFit/>
          </a:bodyPr>
          <a:lstStyle/>
          <a:p>
            <a:r>
              <a:rPr lang="en-US" sz="1100" dirty="0" smtClean="0">
                <a:solidFill>
                  <a:srgbClr val="53565A"/>
                </a:solidFill>
              </a:rPr>
              <a:t>Download Multiple PDFs</a:t>
            </a:r>
            <a:endParaRPr lang="en-US" sz="1100" dirty="0">
              <a:solidFill>
                <a:srgbClr val="53565A"/>
              </a:solidFill>
            </a:endParaRPr>
          </a:p>
        </p:txBody>
      </p:sp>
      <p:sp>
        <p:nvSpPr>
          <p:cNvPr id="39" name="Title 2"/>
          <p:cNvSpPr txBox="1">
            <a:spLocks/>
          </p:cNvSpPr>
          <p:nvPr/>
        </p:nvSpPr>
        <p:spPr>
          <a:xfrm>
            <a:off x="39800" y="76200"/>
            <a:ext cx="7620000" cy="6858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b="0" kern="1200" baseline="0">
                <a:solidFill>
                  <a:srgbClr val="00B050"/>
                </a:solidFill>
                <a:latin typeface="Arial" pitchFamily="34" charset="0"/>
                <a:ea typeface="+mj-ea"/>
                <a:cs typeface="Arial" pitchFamily="34" charset="0"/>
              </a:defRPr>
            </a:lvl1pPr>
          </a:lstStyle>
          <a:p>
            <a:r>
              <a:rPr lang="en-US" sz="1800" b="1" dirty="0" smtClean="0">
                <a:solidFill>
                  <a:srgbClr val="007398"/>
                </a:solidFill>
              </a:rPr>
              <a:t>Search Results Page</a:t>
            </a:r>
            <a:endParaRPr lang="en-US" sz="1800" b="1" dirty="0">
              <a:solidFill>
                <a:srgbClr val="007398"/>
              </a:solidFill>
            </a:endParaRPr>
          </a:p>
        </p:txBody>
      </p:sp>
      <p:pic>
        <p:nvPicPr>
          <p:cNvPr id="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3816" y="1956985"/>
            <a:ext cx="2730713" cy="2802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Oval 36"/>
          <p:cNvSpPr/>
          <p:nvPr/>
        </p:nvSpPr>
        <p:spPr>
          <a:xfrm>
            <a:off x="3756536" y="1709079"/>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8</a:t>
            </a:r>
            <a:endParaRPr lang="en-US" sz="1200" dirty="0">
              <a:solidFill>
                <a:srgbClr val="FFFFFF"/>
              </a:solidFill>
            </a:endParaRPr>
          </a:p>
        </p:txBody>
      </p:sp>
      <p:sp>
        <p:nvSpPr>
          <p:cNvPr id="38" name="Rectangle 37"/>
          <p:cNvSpPr/>
          <p:nvPr/>
        </p:nvSpPr>
        <p:spPr>
          <a:xfrm>
            <a:off x="3223136" y="1849616"/>
            <a:ext cx="720214" cy="2286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40" name="Oval 39"/>
          <p:cNvSpPr/>
          <p:nvPr/>
        </p:nvSpPr>
        <p:spPr>
          <a:xfrm>
            <a:off x="4181733" y="5848064"/>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8</a:t>
            </a:r>
            <a:endParaRPr lang="en-US" sz="1200" dirty="0">
              <a:solidFill>
                <a:srgbClr val="FFFFFF"/>
              </a:solidFill>
            </a:endParaRPr>
          </a:p>
        </p:txBody>
      </p:sp>
      <p:sp>
        <p:nvSpPr>
          <p:cNvPr id="41" name="TextBox 40"/>
          <p:cNvSpPr txBox="1"/>
          <p:nvPr/>
        </p:nvSpPr>
        <p:spPr>
          <a:xfrm>
            <a:off x="4470911" y="5848064"/>
            <a:ext cx="2133600" cy="261610"/>
          </a:xfrm>
          <a:prstGeom prst="rect">
            <a:avLst/>
          </a:prstGeom>
          <a:noFill/>
        </p:spPr>
        <p:txBody>
          <a:bodyPr wrap="square" rtlCol="0">
            <a:spAutoFit/>
          </a:bodyPr>
          <a:lstStyle/>
          <a:p>
            <a:r>
              <a:rPr lang="en-US" sz="1100" dirty="0" smtClean="0">
                <a:solidFill>
                  <a:srgbClr val="53565A"/>
                </a:solidFill>
              </a:rPr>
              <a:t>Export</a:t>
            </a:r>
            <a:endParaRPr lang="en-US" sz="1100" dirty="0">
              <a:solidFill>
                <a:srgbClr val="53565A"/>
              </a:solidFill>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5936" y="2078216"/>
            <a:ext cx="787414" cy="411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7141" y="1044508"/>
            <a:ext cx="2050873" cy="3889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44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2052"/>
                                        </p:tgtEl>
                                        <p:attrNameLst>
                                          <p:attrName>style.visibility</p:attrName>
                                        </p:attrNameLst>
                                      </p:cBhvr>
                                      <p:to>
                                        <p:strVal val="visible"/>
                                      </p:to>
                                    </p:set>
                                    <p:animEffect transition="in" filter="fade">
                                      <p:cBhvr>
                                        <p:cTn id="57" dur="500"/>
                                        <p:tgtEl>
                                          <p:spTgt spid="20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052"/>
                                        </p:tgtEl>
                                        <p:attrNameLst>
                                          <p:attrName>style.visibility</p:attrName>
                                        </p:attrNameLst>
                                      </p:cBhvr>
                                      <p:to>
                                        <p:strVal val="hidden"/>
                                      </p:to>
                                    </p:set>
                                  </p:childTnLst>
                                </p:cTn>
                              </p:par>
                              <p:par>
                                <p:cTn id="66" presetID="1"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13"/>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2"/>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21"/>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0"/>
                                        </p:tgtEl>
                                        <p:attrNameLst>
                                          <p:attrName>style.visibility</p:attrName>
                                        </p:attrNameLst>
                                      </p:cBhvr>
                                      <p:to>
                                        <p:strVal val="hidden"/>
                                      </p:to>
                                    </p:set>
                                  </p:childTnLst>
                                </p:cTn>
                              </p:par>
                              <p:par>
                                <p:cTn id="94" presetID="1" presetClass="entr"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1" nodeType="clickEffect">
                                  <p:stCondLst>
                                    <p:cond delay="0"/>
                                  </p:stCondLst>
                                  <p:childTnLst>
                                    <p:set>
                                      <p:cBhvr>
                                        <p:cTn id="105" dur="1" fill="hold">
                                          <p:stCondLst>
                                            <p:cond delay="0"/>
                                          </p:stCondLst>
                                        </p:cTn>
                                        <p:tgtEl>
                                          <p:spTgt spid="16"/>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5"/>
                                        </p:tgtEl>
                                        <p:attrNameLst>
                                          <p:attrName>style.visibility</p:attrName>
                                        </p:attrNameLst>
                                      </p:cBhvr>
                                      <p:to>
                                        <p:strVal val="hidden"/>
                                      </p:to>
                                    </p:set>
                                  </p:childTnLst>
                                </p:cTn>
                              </p:par>
                              <p:par>
                                <p:cTn id="108" presetID="42" presetClass="entr" presetSubtype="0" fill="hold" nodeType="with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fade">
                                      <p:cBhvr>
                                        <p:cTn id="110" dur="1000"/>
                                        <p:tgtEl>
                                          <p:spTgt spid="44"/>
                                        </p:tgtEl>
                                      </p:cBhvr>
                                    </p:animEffect>
                                    <p:anim calcmode="lin" valueType="num">
                                      <p:cBhvr>
                                        <p:cTn id="111" dur="1000" fill="hold"/>
                                        <p:tgtEl>
                                          <p:spTgt spid="44"/>
                                        </p:tgtEl>
                                        <p:attrNameLst>
                                          <p:attrName>ppt_x</p:attrName>
                                        </p:attrNameLst>
                                      </p:cBhvr>
                                      <p:tavLst>
                                        <p:tav tm="0">
                                          <p:val>
                                            <p:strVal val="#ppt_x"/>
                                          </p:val>
                                        </p:tav>
                                        <p:tav tm="100000">
                                          <p:val>
                                            <p:strVal val="#ppt_x"/>
                                          </p:val>
                                        </p:tav>
                                      </p:tavLst>
                                    </p:anim>
                                    <p:anim calcmode="lin" valueType="num">
                                      <p:cBhvr>
                                        <p:cTn id="112" dur="1000" fill="hold"/>
                                        <p:tgtEl>
                                          <p:spTgt spid="44"/>
                                        </p:tgtEl>
                                        <p:attrNameLst>
                                          <p:attrName>ppt_y</p:attrName>
                                        </p:attrNameLst>
                                      </p:cBhvr>
                                      <p:tavLst>
                                        <p:tav tm="0">
                                          <p:val>
                                            <p:strVal val="#ppt_y+.1"/>
                                          </p:val>
                                        </p:tav>
                                        <p:tav tm="100000">
                                          <p:val>
                                            <p:strVal val="#ppt_y"/>
                                          </p:val>
                                        </p:tav>
                                      </p:tavLst>
                                    </p:anim>
                                  </p:childTnLst>
                                </p:cTn>
                              </p:par>
                              <p:par>
                                <p:cTn id="113" presetID="1" presetClass="entr" presetSubtype="0"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par>
                          <p:cTn id="121" fill="hold">
                            <p:stCondLst>
                              <p:cond delay="1000"/>
                            </p:stCondLst>
                            <p:childTnLst>
                              <p:par>
                                <p:cTn id="122" presetID="10" presetClass="entr" presetSubtype="0" fill="hold" nodeType="afterEffect">
                                  <p:stCondLst>
                                    <p:cond delay="0"/>
                                  </p:stCondLst>
                                  <p:childTnLst>
                                    <p:set>
                                      <p:cBhvr>
                                        <p:cTn id="123" dur="1" fill="hold">
                                          <p:stCondLst>
                                            <p:cond delay="0"/>
                                          </p:stCondLst>
                                        </p:cTn>
                                        <p:tgtEl>
                                          <p:spTgt spid="2053"/>
                                        </p:tgtEl>
                                        <p:attrNameLst>
                                          <p:attrName>style.visibility</p:attrName>
                                        </p:attrNameLst>
                                      </p:cBhvr>
                                      <p:to>
                                        <p:strVal val="visible"/>
                                      </p:to>
                                    </p:set>
                                    <p:animEffect transition="in" filter="fade">
                                      <p:cBhvr>
                                        <p:cTn id="124" dur="1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P spid="22" grpId="0" animBg="1"/>
      <p:bldP spid="23" grpId="0" animBg="1"/>
      <p:bldP spid="24" grpId="0" animBg="1"/>
      <p:bldP spid="25" grpId="0" animBg="1"/>
      <p:bldP spid="26" grpId="0" animBg="1"/>
      <p:bldP spid="27" grpId="0" animBg="1"/>
      <p:bldP spid="28" grpId="0" animBg="1"/>
      <p:bldP spid="30" grpId="0"/>
      <p:bldP spid="31" grpId="0"/>
      <p:bldP spid="32" grpId="0"/>
      <p:bldP spid="33" grpId="0"/>
      <p:bldP spid="34" grpId="0"/>
      <p:bldP spid="35" grpId="0"/>
      <p:bldP spid="36" grpId="0"/>
      <p:bldP spid="37" grpId="0" animBg="1"/>
      <p:bldP spid="38" grpId="0" animBg="1"/>
      <p:bldP spid="40" grpId="0" animBg="1"/>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8" y="1165212"/>
            <a:ext cx="8848457" cy="4313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txBox="1">
            <a:spLocks/>
          </p:cNvSpPr>
          <p:nvPr/>
        </p:nvSpPr>
        <p:spPr>
          <a:xfrm>
            <a:off x="185923" y="353704"/>
            <a:ext cx="7620000" cy="6858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b="0" kern="1200" baseline="0">
                <a:solidFill>
                  <a:srgbClr val="00B050"/>
                </a:solidFill>
                <a:latin typeface="Arial" pitchFamily="34" charset="0"/>
                <a:ea typeface="+mj-ea"/>
                <a:cs typeface="Arial" pitchFamily="34" charset="0"/>
              </a:defRPr>
            </a:lvl1pPr>
          </a:lstStyle>
          <a:p>
            <a:r>
              <a:rPr lang="en-US" sz="1800" b="1" dirty="0" smtClean="0">
                <a:solidFill>
                  <a:srgbClr val="007398"/>
                </a:solidFill>
              </a:rPr>
              <a:t>Use the Intuitive Online Article Format</a:t>
            </a:r>
            <a:endParaRPr lang="en-US" sz="1800" b="1" dirty="0">
              <a:solidFill>
                <a:srgbClr val="007398"/>
              </a:solidFill>
            </a:endParaRPr>
          </a:p>
        </p:txBody>
      </p:sp>
      <p:sp>
        <p:nvSpPr>
          <p:cNvPr id="6" name="Left Arrow 5"/>
          <p:cNvSpPr/>
          <p:nvPr/>
        </p:nvSpPr>
        <p:spPr>
          <a:xfrm>
            <a:off x="2005652" y="4350346"/>
            <a:ext cx="2362200" cy="685800"/>
          </a:xfrm>
          <a:prstGeom prst="leftArrow">
            <a:avLst/>
          </a:prstGeom>
          <a:solidFill>
            <a:srgbClr val="FF99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rgbClr val="FFFFFF"/>
                </a:solidFill>
              </a:rPr>
              <a:t>Provides easy navigation</a:t>
            </a:r>
            <a:endParaRPr lang="en-US" sz="1500" b="1" dirty="0">
              <a:solidFill>
                <a:srgbClr val="FFFFFF"/>
              </a:solidFill>
            </a:endParaRPr>
          </a:p>
        </p:txBody>
      </p:sp>
      <p:sp>
        <p:nvSpPr>
          <p:cNvPr id="7" name="Right Arrow 6"/>
          <p:cNvSpPr/>
          <p:nvPr/>
        </p:nvSpPr>
        <p:spPr>
          <a:xfrm>
            <a:off x="3318708" y="3641147"/>
            <a:ext cx="3124200" cy="685800"/>
          </a:xfrm>
          <a:prstGeom prst="rightArrow">
            <a:avLst/>
          </a:prstGeom>
          <a:solidFill>
            <a:srgbClr val="FF99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rgbClr val="FFFFFF"/>
                </a:solidFill>
              </a:rPr>
              <a:t>New and valuable types of content</a:t>
            </a:r>
            <a:endParaRPr lang="en-US" sz="1500" b="1" dirty="0">
              <a:solidFill>
                <a:srgbClr val="FFFFFF"/>
              </a:solidFill>
            </a:endParaRPr>
          </a:p>
        </p:txBody>
      </p:sp>
      <p:sp>
        <p:nvSpPr>
          <p:cNvPr id="8" name="Rectangle 7"/>
          <p:cNvSpPr/>
          <p:nvPr/>
        </p:nvSpPr>
        <p:spPr>
          <a:xfrm>
            <a:off x="214952" y="1818168"/>
            <a:ext cx="1752600" cy="3660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Oval 8"/>
          <p:cNvSpPr/>
          <p:nvPr/>
        </p:nvSpPr>
        <p:spPr>
          <a:xfrm>
            <a:off x="1828083" y="3510888"/>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sp>
        <p:nvSpPr>
          <p:cNvPr id="10" name="Rectangle 9"/>
          <p:cNvSpPr/>
          <p:nvPr/>
        </p:nvSpPr>
        <p:spPr>
          <a:xfrm>
            <a:off x="6442908" y="1818168"/>
            <a:ext cx="2458844" cy="1578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Rectangle 10"/>
          <p:cNvSpPr/>
          <p:nvPr/>
        </p:nvSpPr>
        <p:spPr>
          <a:xfrm>
            <a:off x="6442908" y="3434688"/>
            <a:ext cx="2458844"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a:xfrm>
            <a:off x="6310952" y="3206088"/>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2</a:t>
            </a:r>
            <a:endParaRPr lang="en-US" sz="1200" dirty="0">
              <a:solidFill>
                <a:srgbClr val="FFFFFF"/>
              </a:solidFill>
            </a:endParaRPr>
          </a:p>
        </p:txBody>
      </p:sp>
      <p:sp>
        <p:nvSpPr>
          <p:cNvPr id="13" name="Oval 12"/>
          <p:cNvSpPr/>
          <p:nvPr/>
        </p:nvSpPr>
        <p:spPr>
          <a:xfrm>
            <a:off x="8502892" y="3984047"/>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3</a:t>
            </a:r>
            <a:endParaRPr lang="en-US" sz="1200" dirty="0">
              <a:solidFill>
                <a:srgbClr val="FFFFFF"/>
              </a:solidFill>
            </a:endParaRPr>
          </a:p>
        </p:txBody>
      </p:sp>
      <p:sp>
        <p:nvSpPr>
          <p:cNvPr id="14" name="Rectangle 13"/>
          <p:cNvSpPr/>
          <p:nvPr/>
        </p:nvSpPr>
        <p:spPr>
          <a:xfrm>
            <a:off x="2043751" y="3206089"/>
            <a:ext cx="1603215" cy="552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a:xfrm>
            <a:off x="3318708" y="3091788"/>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4</a:t>
            </a:r>
            <a:endParaRPr lang="en-US" sz="1200" dirty="0">
              <a:solidFill>
                <a:srgbClr val="FFFFFF"/>
              </a:solidFill>
            </a:endParaRPr>
          </a:p>
        </p:txBody>
      </p:sp>
      <p:sp>
        <p:nvSpPr>
          <p:cNvPr id="16" name="Oval 15"/>
          <p:cNvSpPr/>
          <p:nvPr/>
        </p:nvSpPr>
        <p:spPr>
          <a:xfrm>
            <a:off x="824552" y="6032185"/>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sp>
        <p:nvSpPr>
          <p:cNvPr id="17" name="Oval 16"/>
          <p:cNvSpPr/>
          <p:nvPr/>
        </p:nvSpPr>
        <p:spPr>
          <a:xfrm>
            <a:off x="824552" y="6489385"/>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2</a:t>
            </a:r>
            <a:endParaRPr lang="en-US" sz="1200" dirty="0">
              <a:solidFill>
                <a:srgbClr val="FFFFFF"/>
              </a:solidFill>
            </a:endParaRPr>
          </a:p>
        </p:txBody>
      </p:sp>
      <p:sp>
        <p:nvSpPr>
          <p:cNvPr id="18" name="Oval 17"/>
          <p:cNvSpPr/>
          <p:nvPr/>
        </p:nvSpPr>
        <p:spPr>
          <a:xfrm>
            <a:off x="2729552" y="5999175"/>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3</a:t>
            </a:r>
            <a:endParaRPr lang="en-US" sz="1200" dirty="0">
              <a:solidFill>
                <a:srgbClr val="FFFFFF"/>
              </a:solidFill>
            </a:endParaRPr>
          </a:p>
        </p:txBody>
      </p:sp>
      <p:sp>
        <p:nvSpPr>
          <p:cNvPr id="19" name="Oval 18"/>
          <p:cNvSpPr/>
          <p:nvPr/>
        </p:nvSpPr>
        <p:spPr>
          <a:xfrm>
            <a:off x="4710752" y="6041621"/>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5</a:t>
            </a:r>
            <a:endParaRPr lang="en-US" sz="1200" dirty="0">
              <a:solidFill>
                <a:srgbClr val="FFFFFF"/>
              </a:solidFill>
            </a:endParaRPr>
          </a:p>
        </p:txBody>
      </p:sp>
      <p:sp>
        <p:nvSpPr>
          <p:cNvPr id="20" name="TextBox 19"/>
          <p:cNvSpPr txBox="1"/>
          <p:nvPr/>
        </p:nvSpPr>
        <p:spPr>
          <a:xfrm>
            <a:off x="1053152" y="5986763"/>
            <a:ext cx="2133600" cy="261610"/>
          </a:xfrm>
          <a:prstGeom prst="rect">
            <a:avLst/>
          </a:prstGeom>
          <a:noFill/>
        </p:spPr>
        <p:txBody>
          <a:bodyPr wrap="square" rtlCol="0">
            <a:spAutoFit/>
          </a:bodyPr>
          <a:lstStyle/>
          <a:p>
            <a:r>
              <a:rPr lang="en-US" sz="1100" dirty="0" smtClean="0">
                <a:solidFill>
                  <a:srgbClr val="53565A"/>
                </a:solidFill>
              </a:rPr>
              <a:t>Navigator Bar</a:t>
            </a:r>
            <a:endParaRPr lang="en-US" sz="1100" dirty="0">
              <a:solidFill>
                <a:srgbClr val="53565A"/>
              </a:solidFill>
            </a:endParaRPr>
          </a:p>
        </p:txBody>
      </p:sp>
      <p:sp>
        <p:nvSpPr>
          <p:cNvPr id="21" name="TextBox 20"/>
          <p:cNvSpPr txBox="1"/>
          <p:nvPr/>
        </p:nvSpPr>
        <p:spPr>
          <a:xfrm>
            <a:off x="1053152" y="6456375"/>
            <a:ext cx="2133600" cy="261610"/>
          </a:xfrm>
          <a:prstGeom prst="rect">
            <a:avLst/>
          </a:prstGeom>
          <a:noFill/>
        </p:spPr>
        <p:txBody>
          <a:bodyPr wrap="square" rtlCol="0">
            <a:spAutoFit/>
          </a:bodyPr>
          <a:lstStyle/>
          <a:p>
            <a:r>
              <a:rPr lang="en-US" sz="1100" dirty="0" smtClean="0">
                <a:solidFill>
                  <a:srgbClr val="53565A"/>
                </a:solidFill>
              </a:rPr>
              <a:t>Related Articles</a:t>
            </a:r>
            <a:endParaRPr lang="en-US" sz="1100" dirty="0">
              <a:solidFill>
                <a:srgbClr val="53565A"/>
              </a:solidFill>
            </a:endParaRPr>
          </a:p>
        </p:txBody>
      </p:sp>
      <p:sp>
        <p:nvSpPr>
          <p:cNvPr id="22" name="TextBox 21"/>
          <p:cNvSpPr txBox="1"/>
          <p:nvPr/>
        </p:nvSpPr>
        <p:spPr>
          <a:xfrm>
            <a:off x="2958152" y="5949288"/>
            <a:ext cx="2133600" cy="430887"/>
          </a:xfrm>
          <a:prstGeom prst="rect">
            <a:avLst/>
          </a:prstGeom>
          <a:noFill/>
        </p:spPr>
        <p:txBody>
          <a:bodyPr wrap="square" rtlCol="0">
            <a:spAutoFit/>
          </a:bodyPr>
          <a:lstStyle/>
          <a:p>
            <a:r>
              <a:rPr lang="en-US" sz="1100" dirty="0" smtClean="0">
                <a:solidFill>
                  <a:srgbClr val="53565A"/>
                </a:solidFill>
              </a:rPr>
              <a:t>Citing &amp; Recommendation</a:t>
            </a:r>
          </a:p>
          <a:p>
            <a:r>
              <a:rPr lang="en-US" sz="1100" dirty="0" smtClean="0">
                <a:solidFill>
                  <a:srgbClr val="53565A"/>
                </a:solidFill>
              </a:rPr>
              <a:t>Articles</a:t>
            </a:r>
            <a:endParaRPr lang="en-US" sz="1100" dirty="0">
              <a:solidFill>
                <a:srgbClr val="53565A"/>
              </a:solidFill>
            </a:endParaRPr>
          </a:p>
        </p:txBody>
      </p:sp>
      <p:sp>
        <p:nvSpPr>
          <p:cNvPr id="23" name="TextBox 22"/>
          <p:cNvSpPr txBox="1"/>
          <p:nvPr/>
        </p:nvSpPr>
        <p:spPr>
          <a:xfrm>
            <a:off x="4939352" y="5965421"/>
            <a:ext cx="2133600" cy="600164"/>
          </a:xfrm>
          <a:prstGeom prst="rect">
            <a:avLst/>
          </a:prstGeom>
          <a:noFill/>
        </p:spPr>
        <p:txBody>
          <a:bodyPr wrap="square" rtlCol="0">
            <a:spAutoFit/>
          </a:bodyPr>
          <a:lstStyle/>
          <a:p>
            <a:r>
              <a:rPr lang="en-US" sz="1100" dirty="0" smtClean="0">
                <a:solidFill>
                  <a:srgbClr val="53565A"/>
                </a:solidFill>
              </a:rPr>
              <a:t>More Options</a:t>
            </a:r>
            <a:br>
              <a:rPr lang="en-US" sz="1100" dirty="0" smtClean="0">
                <a:solidFill>
                  <a:srgbClr val="53565A"/>
                </a:solidFill>
              </a:rPr>
            </a:br>
            <a:endParaRPr lang="en-US" sz="1100" dirty="0" smtClean="0">
              <a:solidFill>
                <a:srgbClr val="53565A"/>
              </a:solidFill>
            </a:endParaRPr>
          </a:p>
          <a:p>
            <a:endParaRPr lang="en-US" sz="1100" dirty="0">
              <a:solidFill>
                <a:srgbClr val="53565A"/>
              </a:solidFill>
            </a:endParaRPr>
          </a:p>
        </p:txBody>
      </p:sp>
      <p:sp>
        <p:nvSpPr>
          <p:cNvPr id="24" name="Oval 23"/>
          <p:cNvSpPr/>
          <p:nvPr/>
        </p:nvSpPr>
        <p:spPr>
          <a:xfrm>
            <a:off x="2729552" y="6489385"/>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4</a:t>
            </a:r>
            <a:endParaRPr lang="en-US" sz="1200" dirty="0">
              <a:solidFill>
                <a:srgbClr val="FFFFFF"/>
              </a:solidFill>
            </a:endParaRPr>
          </a:p>
        </p:txBody>
      </p:sp>
      <p:sp>
        <p:nvSpPr>
          <p:cNvPr id="25" name="TextBox 24"/>
          <p:cNvSpPr txBox="1"/>
          <p:nvPr/>
        </p:nvSpPr>
        <p:spPr>
          <a:xfrm>
            <a:off x="2958152" y="6456375"/>
            <a:ext cx="2133600" cy="261610"/>
          </a:xfrm>
          <a:prstGeom prst="rect">
            <a:avLst/>
          </a:prstGeom>
          <a:noFill/>
        </p:spPr>
        <p:txBody>
          <a:bodyPr wrap="square" rtlCol="0">
            <a:spAutoFit/>
          </a:bodyPr>
          <a:lstStyle/>
          <a:p>
            <a:r>
              <a:rPr lang="en-US" sz="1100" dirty="0" smtClean="0">
                <a:solidFill>
                  <a:srgbClr val="53565A"/>
                </a:solidFill>
              </a:rPr>
              <a:t>Author Information</a:t>
            </a:r>
            <a:endParaRPr lang="en-US" sz="1100" dirty="0">
              <a:solidFill>
                <a:srgbClr val="53565A"/>
              </a:solidFill>
            </a:endParaRPr>
          </a:p>
        </p:txBody>
      </p:sp>
      <p:sp>
        <p:nvSpPr>
          <p:cNvPr id="26" name="Rectangle 25"/>
          <p:cNvSpPr/>
          <p:nvPr/>
        </p:nvSpPr>
        <p:spPr>
          <a:xfrm>
            <a:off x="1891352" y="1447363"/>
            <a:ext cx="3882127" cy="3708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 name="Oval 26"/>
          <p:cNvSpPr/>
          <p:nvPr/>
        </p:nvSpPr>
        <p:spPr>
          <a:xfrm>
            <a:off x="6102796" y="1344403"/>
            <a:ext cx="340112" cy="308882"/>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solidFill>
                  <a:srgbClr val="FFFFFF"/>
                </a:solidFill>
              </a:rPr>
              <a:t>5</a:t>
            </a:r>
          </a:p>
        </p:txBody>
      </p:sp>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619" y="3461653"/>
            <a:ext cx="2396246" cy="1640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9553" y="1472757"/>
            <a:ext cx="2362200" cy="432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600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42"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3"/>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1"/>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8"/>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par>
                                <p:cTn id="70" presetID="10" presetClass="entr" presetSubtype="0" fill="hold" nodeType="withEffect">
                                  <p:stCondLst>
                                    <p:cond delay="0"/>
                                  </p:stCondLst>
                                  <p:childTnLst>
                                    <p:set>
                                      <p:cBhvr>
                                        <p:cTn id="71" dur="1" fill="hold">
                                          <p:stCondLst>
                                            <p:cond delay="0"/>
                                          </p:stCondLst>
                                        </p:cTn>
                                        <p:tgtEl>
                                          <p:spTgt spid="3075"/>
                                        </p:tgtEl>
                                        <p:attrNameLst>
                                          <p:attrName>style.visibility</p:attrName>
                                        </p:attrNameLst>
                                      </p:cBhvr>
                                      <p:to>
                                        <p:strVal val="visible"/>
                                      </p:to>
                                    </p:set>
                                    <p:animEffect transition="in" filter="fade">
                                      <p:cBhvr>
                                        <p:cTn id="72" dur="500"/>
                                        <p:tgtEl>
                                          <p:spTgt spid="3075"/>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4"/>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3075"/>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8" grpId="0" animBg="1"/>
      <p:bldP spid="19" grpId="0" animBg="1"/>
      <p:bldP spid="20" grpId="0"/>
      <p:bldP spid="21" grpId="0"/>
      <p:bldP spid="22" grpId="0"/>
      <p:bldP spid="23" grpId="0"/>
      <p:bldP spid="24" grpId="0" animBg="1"/>
      <p:bldP spid="25" grpId="0"/>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7155712" cy="4929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txBox="1">
            <a:spLocks/>
          </p:cNvSpPr>
          <p:nvPr/>
        </p:nvSpPr>
        <p:spPr>
          <a:xfrm>
            <a:off x="199571" y="419100"/>
            <a:ext cx="7620000" cy="342900"/>
          </a:xfrm>
          <a:prstGeom prst="rect">
            <a:avLst/>
          </a:prstGeom>
        </p:spPr>
        <p:txBody>
          <a:bodyPr vert="horz" lIns="91440" tIns="45720" rIns="91440" bIns="45720" rtlCol="0" anchor="b" anchorCtr="0">
            <a:normAutofit fontScale="92500" lnSpcReduction="20000"/>
          </a:bodyPr>
          <a:lstStyle>
            <a:lvl1pPr algn="l" defTabSz="914400" rtl="0" eaLnBrk="1" latinLnBrk="0" hangingPunct="1">
              <a:spcBef>
                <a:spcPct val="0"/>
              </a:spcBef>
              <a:buNone/>
              <a:defRPr sz="2800" b="0" kern="1200" baseline="0">
                <a:solidFill>
                  <a:srgbClr val="00B050"/>
                </a:solidFill>
                <a:latin typeface="Arial" pitchFamily="34" charset="0"/>
                <a:ea typeface="+mj-ea"/>
                <a:cs typeface="Arial" pitchFamily="34" charset="0"/>
              </a:defRPr>
            </a:lvl1pPr>
          </a:lstStyle>
          <a:p>
            <a:r>
              <a:rPr lang="en-US" sz="2000" b="1" dirty="0" smtClean="0">
                <a:solidFill>
                  <a:srgbClr val="007398"/>
                </a:solidFill>
                <a:latin typeface="Calibri" panose="020F0502020204030204" pitchFamily="34" charset="0"/>
              </a:rPr>
              <a:t>Use the Intuitive Online Article Format</a:t>
            </a:r>
            <a:endParaRPr lang="en-US" sz="2000" b="1" dirty="0">
              <a:solidFill>
                <a:srgbClr val="007398"/>
              </a:solidFill>
              <a:latin typeface="Calibri" panose="020F0502020204030204" pitchFamily="34" charset="0"/>
            </a:endParaRPr>
          </a:p>
        </p:txBody>
      </p:sp>
      <p:sp>
        <p:nvSpPr>
          <p:cNvPr id="7" name="Rectangle 6"/>
          <p:cNvSpPr/>
          <p:nvPr/>
        </p:nvSpPr>
        <p:spPr>
          <a:xfrm>
            <a:off x="74716" y="3306726"/>
            <a:ext cx="701461" cy="531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Oval 7"/>
          <p:cNvSpPr/>
          <p:nvPr/>
        </p:nvSpPr>
        <p:spPr>
          <a:xfrm>
            <a:off x="684316" y="3226939"/>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sp>
        <p:nvSpPr>
          <p:cNvPr id="15" name="Oval 14"/>
          <p:cNvSpPr/>
          <p:nvPr/>
        </p:nvSpPr>
        <p:spPr>
          <a:xfrm>
            <a:off x="912916" y="5898331"/>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sp>
        <p:nvSpPr>
          <p:cNvPr id="17" name="Oval 16"/>
          <p:cNvSpPr/>
          <p:nvPr/>
        </p:nvSpPr>
        <p:spPr>
          <a:xfrm>
            <a:off x="2923556" y="5899045"/>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solidFill>
                  <a:srgbClr val="FFFFFF"/>
                </a:solidFill>
              </a:rPr>
              <a:t>2</a:t>
            </a:r>
          </a:p>
        </p:txBody>
      </p:sp>
      <p:sp>
        <p:nvSpPr>
          <p:cNvPr id="18" name="Oval 17"/>
          <p:cNvSpPr/>
          <p:nvPr/>
        </p:nvSpPr>
        <p:spPr>
          <a:xfrm>
            <a:off x="5562600" y="5891571"/>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solidFill>
                  <a:srgbClr val="FFFFFF"/>
                </a:solidFill>
              </a:rPr>
              <a:t>3</a:t>
            </a:r>
          </a:p>
        </p:txBody>
      </p:sp>
      <p:sp>
        <p:nvSpPr>
          <p:cNvPr id="19" name="TextBox 18"/>
          <p:cNvSpPr txBox="1"/>
          <p:nvPr/>
        </p:nvSpPr>
        <p:spPr>
          <a:xfrm>
            <a:off x="1141516" y="5843384"/>
            <a:ext cx="1447800" cy="261610"/>
          </a:xfrm>
          <a:prstGeom prst="rect">
            <a:avLst/>
          </a:prstGeom>
          <a:noFill/>
        </p:spPr>
        <p:txBody>
          <a:bodyPr wrap="square" rtlCol="0">
            <a:spAutoFit/>
          </a:bodyPr>
          <a:lstStyle/>
          <a:p>
            <a:r>
              <a:rPr lang="en-US" sz="1100" dirty="0" smtClean="0">
                <a:solidFill>
                  <a:srgbClr val="FF8200"/>
                </a:solidFill>
              </a:rPr>
              <a:t>Articles</a:t>
            </a:r>
            <a:endParaRPr lang="en-US" sz="1100" dirty="0">
              <a:solidFill>
                <a:srgbClr val="FF8200"/>
              </a:solidFill>
            </a:endParaRPr>
          </a:p>
        </p:txBody>
      </p:sp>
      <p:sp>
        <p:nvSpPr>
          <p:cNvPr id="21" name="TextBox 20"/>
          <p:cNvSpPr txBox="1"/>
          <p:nvPr/>
        </p:nvSpPr>
        <p:spPr>
          <a:xfrm>
            <a:off x="3200400" y="5808947"/>
            <a:ext cx="2133600" cy="430887"/>
          </a:xfrm>
          <a:prstGeom prst="rect">
            <a:avLst/>
          </a:prstGeom>
          <a:noFill/>
        </p:spPr>
        <p:txBody>
          <a:bodyPr wrap="square" rtlCol="0">
            <a:spAutoFit/>
          </a:bodyPr>
          <a:lstStyle/>
          <a:p>
            <a:r>
              <a:rPr lang="en-US" sz="1100" dirty="0" smtClean="0">
                <a:solidFill>
                  <a:srgbClr val="FF8200"/>
                </a:solidFill>
              </a:rPr>
              <a:t>Download image </a:t>
            </a:r>
          </a:p>
          <a:p>
            <a:r>
              <a:rPr lang="en-US" sz="1100" dirty="0" smtClean="0">
                <a:solidFill>
                  <a:srgbClr val="FF8200"/>
                </a:solidFill>
              </a:rPr>
              <a:t>Image / </a:t>
            </a:r>
            <a:r>
              <a:rPr lang="en-US" sz="1100" dirty="0" err="1" smtClean="0">
                <a:solidFill>
                  <a:srgbClr val="FF8200"/>
                </a:solidFill>
              </a:rPr>
              <a:t>Powerpoint</a:t>
            </a:r>
            <a:r>
              <a:rPr lang="en-US" sz="1100" dirty="0" smtClean="0">
                <a:solidFill>
                  <a:srgbClr val="FF8200"/>
                </a:solidFill>
              </a:rPr>
              <a:t> format </a:t>
            </a:r>
            <a:endParaRPr lang="en-US" sz="1100" dirty="0">
              <a:solidFill>
                <a:srgbClr val="FF8200"/>
              </a:solidFill>
            </a:endParaRPr>
          </a:p>
        </p:txBody>
      </p:sp>
      <p:sp>
        <p:nvSpPr>
          <p:cNvPr id="22" name="TextBox 21"/>
          <p:cNvSpPr txBox="1"/>
          <p:nvPr/>
        </p:nvSpPr>
        <p:spPr>
          <a:xfrm>
            <a:off x="5791200" y="5882084"/>
            <a:ext cx="2133600" cy="261610"/>
          </a:xfrm>
          <a:prstGeom prst="rect">
            <a:avLst/>
          </a:prstGeom>
          <a:noFill/>
        </p:spPr>
        <p:txBody>
          <a:bodyPr wrap="square" rtlCol="0">
            <a:spAutoFit/>
          </a:bodyPr>
          <a:lstStyle/>
          <a:p>
            <a:r>
              <a:rPr lang="en-US" sz="1100" dirty="0" smtClean="0">
                <a:solidFill>
                  <a:srgbClr val="FF8200"/>
                </a:solidFill>
              </a:rPr>
              <a:t>More Options</a:t>
            </a:r>
            <a:endParaRPr lang="en-US" sz="1100" dirty="0">
              <a:solidFill>
                <a:srgbClr val="FF8200"/>
              </a:solidFill>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903" y="4983138"/>
            <a:ext cx="1295400" cy="36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5989077" y="5004145"/>
            <a:ext cx="1294226" cy="3292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Oval 30"/>
          <p:cNvSpPr/>
          <p:nvPr/>
        </p:nvSpPr>
        <p:spPr>
          <a:xfrm>
            <a:off x="5791200" y="4868838"/>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solidFill>
                  <a:srgbClr val="FFFFFF"/>
                </a:solidFill>
              </a:rPr>
              <a:t>2</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654" y="1031358"/>
            <a:ext cx="2143346" cy="4660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7033428" y="1031358"/>
            <a:ext cx="2110572" cy="46605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 name="Oval 33"/>
          <p:cNvSpPr/>
          <p:nvPr/>
        </p:nvSpPr>
        <p:spPr>
          <a:xfrm>
            <a:off x="6835551" y="896051"/>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3</a:t>
            </a:r>
            <a:endParaRPr lang="en-US" sz="1200" dirty="0">
              <a:solidFill>
                <a:srgbClr val="FFFFFF"/>
              </a:solidFill>
            </a:endParaRPr>
          </a:p>
        </p:txBody>
      </p:sp>
    </p:spTree>
    <p:extLst>
      <p:ext uri="{BB962C8B-B14F-4D97-AF65-F5344CB8AC3E}">
        <p14:creationId xmlns:p14="http://schemas.microsoft.com/office/powerpoint/2010/main" val="23569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07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5" grpId="0" animBg="1"/>
      <p:bldP spid="17" grpId="0" animBg="1"/>
      <p:bldP spid="18" grpId="0" animBg="1"/>
      <p:bldP spid="19" grpId="0"/>
      <p:bldP spid="21" grpId="0"/>
      <p:bldP spid="22" grpId="0"/>
      <p:bldP spid="30" grpId="0" animBg="1"/>
      <p:bldP spid="30" grpId="1" animBg="1"/>
      <p:bldP spid="31" grpId="0" animBg="1"/>
      <p:bldP spid="31" grpId="1" animBg="1"/>
      <p:bldP spid="33" grpId="0" animBg="1"/>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19153"/>
            <a:ext cx="8326639" cy="4562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txBox="1">
            <a:spLocks/>
          </p:cNvSpPr>
          <p:nvPr/>
        </p:nvSpPr>
        <p:spPr>
          <a:xfrm>
            <a:off x="76200" y="209264"/>
            <a:ext cx="7620000" cy="6858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b="0" kern="1200" baseline="0">
                <a:solidFill>
                  <a:srgbClr val="00B050"/>
                </a:solidFill>
                <a:latin typeface="Arial" pitchFamily="34" charset="0"/>
                <a:ea typeface="+mj-ea"/>
                <a:cs typeface="Arial" pitchFamily="34" charset="0"/>
              </a:defRPr>
            </a:lvl1pPr>
          </a:lstStyle>
          <a:p>
            <a:r>
              <a:rPr lang="en-US" sz="1800" b="1" dirty="0" smtClean="0">
                <a:solidFill>
                  <a:srgbClr val="007398"/>
                </a:solidFill>
              </a:rPr>
              <a:t>Download Multiple PDFs</a:t>
            </a:r>
            <a:endParaRPr lang="en-US" sz="1800" b="1" dirty="0">
              <a:solidFill>
                <a:srgbClr val="007398"/>
              </a:solidFill>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004" y="1556654"/>
            <a:ext cx="4829284" cy="340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1"/>
          <p:cNvSpPr txBox="1">
            <a:spLocks/>
          </p:cNvSpPr>
          <p:nvPr/>
        </p:nvSpPr>
        <p:spPr>
          <a:xfrm>
            <a:off x="1864056" y="3261515"/>
            <a:ext cx="7162800" cy="1447800"/>
          </a:xfrm>
          <a:prstGeom prst="rect">
            <a:avLst/>
          </a:prstGeom>
          <a:solidFill>
            <a:srgbClr val="92D050"/>
          </a:solidFill>
          <a:ln>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a:lstStyle>
            <a:lvl1pPr marL="457200" indent="-457200" algn="l" defTabSz="914400" rtl="0" eaLnBrk="1" latinLnBrk="0" hangingPunct="1">
              <a:spcBef>
                <a:spcPct val="20000"/>
              </a:spcBef>
              <a:buSzPct val="90000"/>
              <a:buFont typeface="Wingdings" pitchFamily="2" charset="2"/>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626262"/>
              </a:buClr>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626262"/>
              </a:buClr>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626262"/>
              </a:buClr>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62626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1800" b="1" dirty="0" smtClean="0">
                <a:solidFill>
                  <a:srgbClr val="A7A8AA">
                    <a:lumMod val="25000"/>
                  </a:srgbClr>
                </a:solidFill>
              </a:rPr>
              <a:t>Batch Download and Automatic Naming</a:t>
            </a:r>
          </a:p>
          <a:p>
            <a:pPr lvl="1"/>
            <a:r>
              <a:rPr lang="en-US" sz="1400" dirty="0" smtClean="0">
                <a:solidFill>
                  <a:srgbClr val="A7A8AA">
                    <a:lumMod val="25000"/>
                  </a:srgbClr>
                </a:solidFill>
              </a:rPr>
              <a:t>Download multiple PDF files and assign them names based on specified rules (Author, Publication Year, Article Title, journal, etc)</a:t>
            </a:r>
          </a:p>
          <a:p>
            <a:pPr lvl="1"/>
            <a:r>
              <a:rPr lang="en-US" sz="1400" dirty="0" smtClean="0">
                <a:solidFill>
                  <a:srgbClr val="A7A8AA">
                    <a:lumMod val="25000"/>
                  </a:srgbClr>
                </a:solidFill>
              </a:rPr>
              <a:t>Maximum number of PDF files – 25 per download</a:t>
            </a:r>
          </a:p>
          <a:p>
            <a:pPr lvl="1"/>
            <a:r>
              <a:rPr lang="en-US" sz="1400" dirty="0" smtClean="0">
                <a:solidFill>
                  <a:srgbClr val="A7A8AA">
                    <a:lumMod val="25000"/>
                  </a:srgbClr>
                </a:solidFill>
              </a:rPr>
              <a:t>Java required</a:t>
            </a:r>
            <a:endParaRPr lang="en-US" sz="1400" dirty="0">
              <a:solidFill>
                <a:srgbClr val="A7A8AA">
                  <a:lumMod val="25000"/>
                </a:srgbClr>
              </a:solidFill>
            </a:endParaRPr>
          </a:p>
        </p:txBody>
      </p:sp>
    </p:spTree>
    <p:extLst>
      <p:ext uri="{BB962C8B-B14F-4D97-AF65-F5344CB8AC3E}">
        <p14:creationId xmlns:p14="http://schemas.microsoft.com/office/powerpoint/2010/main" val="16672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99112" y="403752"/>
            <a:ext cx="7620000" cy="6858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b="0" kern="1200" baseline="0">
                <a:solidFill>
                  <a:srgbClr val="00B050"/>
                </a:solidFill>
                <a:latin typeface="Arial" pitchFamily="34" charset="0"/>
                <a:ea typeface="+mj-ea"/>
                <a:cs typeface="Arial" pitchFamily="34" charset="0"/>
              </a:defRPr>
            </a:lvl1pPr>
          </a:lstStyle>
          <a:p>
            <a:r>
              <a:rPr lang="en-US" sz="2200" b="1" dirty="0" smtClean="0">
                <a:solidFill>
                  <a:srgbClr val="007398"/>
                </a:solidFill>
              </a:rPr>
              <a:t>Journals by Subject Areas</a:t>
            </a:r>
            <a:endParaRPr lang="en-US" sz="2200" b="1" dirty="0">
              <a:solidFill>
                <a:srgbClr val="007398"/>
              </a:solidFill>
            </a:endParaRPr>
          </a:p>
        </p:txBody>
      </p:sp>
      <p:pic>
        <p:nvPicPr>
          <p:cNvPr id="7" name="Picture 5" descr="http://ars.els-cdn.com/content/image/1-s2.0-S0921883113X00056-cov150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790" y="5552456"/>
            <a:ext cx="862084" cy="1154577"/>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8" name="Picture 7" descr="http://ars.els-cdn.com/content/image/S0965997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847" y="5554889"/>
            <a:ext cx="867948" cy="115214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9" name="Picture 9" descr="http://ars.els-cdn.com/content/image/S03062619.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1829" y="5554889"/>
            <a:ext cx="852587" cy="115214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 name="Picture 11" descr="http://ars.els-cdn.com/content/image/1-s2.0-S0140366413X0012X-cov150h.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1500" y="5552456"/>
            <a:ext cx="860268" cy="115214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1" name="Picture 13" descr="http://ars.els-cdn.com/content/image/1-s2.0-S1749772813X0003X-cov150h.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1446" y="5552456"/>
            <a:ext cx="860268" cy="115214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2" name="Picture 15" descr="http://ars.els-cdn.com/content/image/S01410296.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6462" y="5552456"/>
            <a:ext cx="852587" cy="115214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3" name="Picture 19" descr="http://ars.els-cdn.com/content/image/1-s2.0-S1878778913X00043-cov150h.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4660" y="5552456"/>
            <a:ext cx="844906" cy="115214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5" name="Picture 23" descr="http://ars.els-cdn.com/content/image/S00092509.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9292" y="5553672"/>
            <a:ext cx="852586" cy="115214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074" name="Picture 2" descr="C:\Users\pakn\AppData\Local\Temp\SNAGHTML6e8e2b4.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338" y="1195656"/>
            <a:ext cx="8465356" cy="3881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8030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89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228600" y="53340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sp>
        <p:nvSpPr>
          <p:cNvPr id="12" name="Oval 11"/>
          <p:cNvSpPr/>
          <p:nvPr/>
        </p:nvSpPr>
        <p:spPr>
          <a:xfrm>
            <a:off x="228600" y="57150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2</a:t>
            </a:r>
            <a:endParaRPr lang="en-US" sz="1200" dirty="0">
              <a:solidFill>
                <a:srgbClr val="FFFFFF"/>
              </a:solidFill>
            </a:endParaRPr>
          </a:p>
        </p:txBody>
      </p:sp>
      <p:sp>
        <p:nvSpPr>
          <p:cNvPr id="13" name="Oval 12"/>
          <p:cNvSpPr/>
          <p:nvPr/>
        </p:nvSpPr>
        <p:spPr>
          <a:xfrm>
            <a:off x="228600" y="62484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3</a:t>
            </a:r>
            <a:endParaRPr lang="en-US" sz="1200" dirty="0">
              <a:solidFill>
                <a:srgbClr val="FFFFFF"/>
              </a:solidFill>
            </a:endParaRPr>
          </a:p>
        </p:txBody>
      </p:sp>
      <p:sp>
        <p:nvSpPr>
          <p:cNvPr id="14" name="Oval 13"/>
          <p:cNvSpPr/>
          <p:nvPr/>
        </p:nvSpPr>
        <p:spPr>
          <a:xfrm>
            <a:off x="2133600" y="53340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4</a:t>
            </a:r>
            <a:endParaRPr lang="en-US" sz="1200" dirty="0">
              <a:solidFill>
                <a:srgbClr val="FFFFFF"/>
              </a:solidFill>
            </a:endParaRPr>
          </a:p>
        </p:txBody>
      </p:sp>
      <p:sp>
        <p:nvSpPr>
          <p:cNvPr id="16" name="Oval 15"/>
          <p:cNvSpPr/>
          <p:nvPr/>
        </p:nvSpPr>
        <p:spPr>
          <a:xfrm>
            <a:off x="2133600" y="57912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5</a:t>
            </a:r>
            <a:endParaRPr lang="en-US" sz="1200" dirty="0">
              <a:solidFill>
                <a:srgbClr val="FFFFFF"/>
              </a:solidFill>
            </a:endParaRPr>
          </a:p>
        </p:txBody>
      </p:sp>
      <p:sp>
        <p:nvSpPr>
          <p:cNvPr id="17" name="Oval 16"/>
          <p:cNvSpPr/>
          <p:nvPr/>
        </p:nvSpPr>
        <p:spPr>
          <a:xfrm>
            <a:off x="4191000" y="53340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6</a:t>
            </a:r>
            <a:endParaRPr lang="en-US" sz="1200" dirty="0">
              <a:solidFill>
                <a:srgbClr val="FFFFFF"/>
              </a:solidFill>
            </a:endParaRPr>
          </a:p>
        </p:txBody>
      </p:sp>
      <p:sp>
        <p:nvSpPr>
          <p:cNvPr id="19" name="TextBox 18"/>
          <p:cNvSpPr txBox="1"/>
          <p:nvPr/>
        </p:nvSpPr>
        <p:spPr>
          <a:xfrm>
            <a:off x="457200" y="5300990"/>
            <a:ext cx="2133600" cy="261610"/>
          </a:xfrm>
          <a:prstGeom prst="rect">
            <a:avLst/>
          </a:prstGeom>
          <a:noFill/>
        </p:spPr>
        <p:txBody>
          <a:bodyPr wrap="square" rtlCol="0">
            <a:spAutoFit/>
          </a:bodyPr>
          <a:lstStyle/>
          <a:p>
            <a:r>
              <a:rPr lang="en-US" sz="1100" dirty="0" smtClean="0">
                <a:solidFill>
                  <a:srgbClr val="53565A"/>
                </a:solidFill>
              </a:rPr>
              <a:t>Access Rights</a:t>
            </a:r>
            <a:endParaRPr lang="en-US" sz="1100" dirty="0">
              <a:solidFill>
                <a:srgbClr val="53565A"/>
              </a:solidFill>
            </a:endParaRPr>
          </a:p>
        </p:txBody>
      </p:sp>
      <p:sp>
        <p:nvSpPr>
          <p:cNvPr id="20" name="TextBox 19"/>
          <p:cNvSpPr txBox="1"/>
          <p:nvPr/>
        </p:nvSpPr>
        <p:spPr>
          <a:xfrm>
            <a:off x="457200" y="5638800"/>
            <a:ext cx="2133600" cy="430887"/>
          </a:xfrm>
          <a:prstGeom prst="rect">
            <a:avLst/>
          </a:prstGeom>
          <a:noFill/>
        </p:spPr>
        <p:txBody>
          <a:bodyPr wrap="square" rtlCol="0">
            <a:spAutoFit/>
          </a:bodyPr>
          <a:lstStyle/>
          <a:p>
            <a:r>
              <a:rPr lang="en-US" sz="1100" dirty="0" smtClean="0">
                <a:solidFill>
                  <a:srgbClr val="53565A"/>
                </a:solidFill>
              </a:rPr>
              <a:t>Volume List</a:t>
            </a:r>
            <a:br>
              <a:rPr lang="en-US" sz="1100" dirty="0" smtClean="0">
                <a:solidFill>
                  <a:srgbClr val="53565A"/>
                </a:solidFill>
              </a:rPr>
            </a:br>
            <a:r>
              <a:rPr lang="en-US" sz="1100" dirty="0" smtClean="0">
                <a:solidFill>
                  <a:srgbClr val="53565A"/>
                </a:solidFill>
              </a:rPr>
              <a:t>(Articles in Press)</a:t>
            </a:r>
            <a:endParaRPr lang="en-US" sz="1100" dirty="0">
              <a:solidFill>
                <a:srgbClr val="53565A"/>
              </a:solidFill>
            </a:endParaRPr>
          </a:p>
        </p:txBody>
      </p:sp>
      <p:sp>
        <p:nvSpPr>
          <p:cNvPr id="21" name="TextBox 20"/>
          <p:cNvSpPr txBox="1"/>
          <p:nvPr/>
        </p:nvSpPr>
        <p:spPr>
          <a:xfrm>
            <a:off x="457200" y="6198513"/>
            <a:ext cx="2133600" cy="430887"/>
          </a:xfrm>
          <a:prstGeom prst="rect">
            <a:avLst/>
          </a:prstGeom>
          <a:noFill/>
        </p:spPr>
        <p:txBody>
          <a:bodyPr wrap="square" rtlCol="0">
            <a:spAutoFit/>
          </a:bodyPr>
          <a:lstStyle/>
          <a:p>
            <a:r>
              <a:rPr lang="en-US" sz="1100" dirty="0" smtClean="0">
                <a:solidFill>
                  <a:srgbClr val="53565A"/>
                </a:solidFill>
              </a:rPr>
              <a:t>Display Article Page</a:t>
            </a:r>
          </a:p>
          <a:p>
            <a:r>
              <a:rPr lang="en-US" sz="1100" dirty="0" smtClean="0">
                <a:solidFill>
                  <a:srgbClr val="53565A"/>
                </a:solidFill>
              </a:rPr>
              <a:t>(HTML or PDF)</a:t>
            </a:r>
            <a:endParaRPr lang="en-US" sz="1100" dirty="0">
              <a:solidFill>
                <a:srgbClr val="53565A"/>
              </a:solidFill>
            </a:endParaRPr>
          </a:p>
        </p:txBody>
      </p:sp>
      <p:sp>
        <p:nvSpPr>
          <p:cNvPr id="22" name="TextBox 21"/>
          <p:cNvSpPr txBox="1"/>
          <p:nvPr/>
        </p:nvSpPr>
        <p:spPr>
          <a:xfrm>
            <a:off x="2362200" y="5245274"/>
            <a:ext cx="2133600" cy="430887"/>
          </a:xfrm>
          <a:prstGeom prst="rect">
            <a:avLst/>
          </a:prstGeom>
          <a:noFill/>
        </p:spPr>
        <p:txBody>
          <a:bodyPr wrap="square" rtlCol="0">
            <a:spAutoFit/>
          </a:bodyPr>
          <a:lstStyle/>
          <a:p>
            <a:r>
              <a:rPr lang="en-US" sz="1100" dirty="0" smtClean="0">
                <a:solidFill>
                  <a:srgbClr val="53565A"/>
                </a:solidFill>
              </a:rPr>
              <a:t>Export Bibliographic </a:t>
            </a:r>
          </a:p>
          <a:p>
            <a:r>
              <a:rPr lang="en-US" sz="1100" dirty="0" smtClean="0">
                <a:solidFill>
                  <a:srgbClr val="53565A"/>
                </a:solidFill>
              </a:rPr>
              <a:t>Information - Citations</a:t>
            </a:r>
            <a:endParaRPr lang="en-US" sz="1100" dirty="0">
              <a:solidFill>
                <a:srgbClr val="53565A"/>
              </a:solidFill>
            </a:endParaRPr>
          </a:p>
        </p:txBody>
      </p:sp>
      <p:sp>
        <p:nvSpPr>
          <p:cNvPr id="24" name="TextBox 23"/>
          <p:cNvSpPr txBox="1"/>
          <p:nvPr/>
        </p:nvSpPr>
        <p:spPr>
          <a:xfrm>
            <a:off x="2362200" y="5724436"/>
            <a:ext cx="1905000" cy="600164"/>
          </a:xfrm>
          <a:prstGeom prst="rect">
            <a:avLst/>
          </a:prstGeom>
          <a:noFill/>
        </p:spPr>
        <p:txBody>
          <a:bodyPr wrap="square" rtlCol="0">
            <a:spAutoFit/>
          </a:bodyPr>
          <a:lstStyle/>
          <a:p>
            <a:r>
              <a:rPr lang="en-US" sz="1100" dirty="0" smtClean="0">
                <a:solidFill>
                  <a:srgbClr val="53565A"/>
                </a:solidFill>
              </a:rPr>
              <a:t>Volumes/Issues Alert or RSS Feed (Registered Users only)</a:t>
            </a:r>
            <a:endParaRPr lang="en-US" sz="1100" dirty="0">
              <a:solidFill>
                <a:srgbClr val="53565A"/>
              </a:solidFill>
            </a:endParaRPr>
          </a:p>
        </p:txBody>
      </p:sp>
      <p:sp>
        <p:nvSpPr>
          <p:cNvPr id="25" name="TextBox 24"/>
          <p:cNvSpPr txBox="1"/>
          <p:nvPr/>
        </p:nvSpPr>
        <p:spPr>
          <a:xfrm>
            <a:off x="4419600" y="5334000"/>
            <a:ext cx="2133600" cy="261610"/>
          </a:xfrm>
          <a:prstGeom prst="rect">
            <a:avLst/>
          </a:prstGeom>
          <a:noFill/>
        </p:spPr>
        <p:txBody>
          <a:bodyPr wrap="square" rtlCol="0">
            <a:spAutoFit/>
          </a:bodyPr>
          <a:lstStyle/>
          <a:p>
            <a:r>
              <a:rPr lang="en-US" sz="1100" dirty="0" smtClean="0">
                <a:solidFill>
                  <a:srgbClr val="53565A"/>
                </a:solidFill>
              </a:rPr>
              <a:t>Journal Information</a:t>
            </a:r>
            <a:endParaRPr lang="en-US" sz="1100" dirty="0">
              <a:solidFill>
                <a:srgbClr val="53565A"/>
              </a:solidFill>
            </a:endParaRPr>
          </a:p>
        </p:txBody>
      </p:sp>
      <p:sp>
        <p:nvSpPr>
          <p:cNvPr id="27" name="Rectangle 26"/>
          <p:cNvSpPr/>
          <p:nvPr/>
        </p:nvSpPr>
        <p:spPr>
          <a:xfrm>
            <a:off x="8686800" y="2819400"/>
            <a:ext cx="381000" cy="1905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28" name="Oval 27"/>
          <p:cNvSpPr/>
          <p:nvPr/>
        </p:nvSpPr>
        <p:spPr>
          <a:xfrm>
            <a:off x="8534400" y="30480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sp>
        <p:nvSpPr>
          <p:cNvPr id="29" name="Rectangle 28"/>
          <p:cNvSpPr/>
          <p:nvPr/>
        </p:nvSpPr>
        <p:spPr>
          <a:xfrm>
            <a:off x="38100" y="1932149"/>
            <a:ext cx="1714500" cy="294465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30" name="Oval 29"/>
          <p:cNvSpPr/>
          <p:nvPr/>
        </p:nvSpPr>
        <p:spPr>
          <a:xfrm>
            <a:off x="1447800" y="18288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2</a:t>
            </a:r>
            <a:endParaRPr lang="en-US" sz="1200" dirty="0">
              <a:solidFill>
                <a:srgbClr val="FFFFFF"/>
              </a:solidFill>
            </a:endParaRPr>
          </a:p>
        </p:txBody>
      </p:sp>
      <p:sp>
        <p:nvSpPr>
          <p:cNvPr id="31" name="Rectangle 30"/>
          <p:cNvSpPr/>
          <p:nvPr/>
        </p:nvSpPr>
        <p:spPr>
          <a:xfrm>
            <a:off x="2057400" y="2876550"/>
            <a:ext cx="5029200" cy="40005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32" name="Oval 31"/>
          <p:cNvSpPr/>
          <p:nvPr/>
        </p:nvSpPr>
        <p:spPr>
          <a:xfrm>
            <a:off x="5562600" y="27432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3</a:t>
            </a:r>
            <a:endParaRPr lang="en-US" sz="1200" dirty="0">
              <a:solidFill>
                <a:srgbClr val="FFFFFF"/>
              </a:solidFill>
            </a:endParaRPr>
          </a:p>
        </p:txBody>
      </p:sp>
      <p:sp>
        <p:nvSpPr>
          <p:cNvPr id="33" name="Rectangle 32"/>
          <p:cNvSpPr/>
          <p:nvPr/>
        </p:nvSpPr>
        <p:spPr>
          <a:xfrm>
            <a:off x="3048000" y="1905000"/>
            <a:ext cx="914400" cy="2667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34" name="Oval 33"/>
          <p:cNvSpPr/>
          <p:nvPr/>
        </p:nvSpPr>
        <p:spPr>
          <a:xfrm>
            <a:off x="3505200" y="17526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4</a:t>
            </a:r>
            <a:endParaRPr lang="en-US" sz="1200" dirty="0">
              <a:solidFill>
                <a:srgbClr val="FFFFFF"/>
              </a:solidFill>
            </a:endParaRPr>
          </a:p>
        </p:txBody>
      </p:sp>
      <p:sp>
        <p:nvSpPr>
          <p:cNvPr id="37" name="Rectangle 36"/>
          <p:cNvSpPr/>
          <p:nvPr/>
        </p:nvSpPr>
        <p:spPr>
          <a:xfrm>
            <a:off x="914400" y="457200"/>
            <a:ext cx="1638300" cy="5334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38" name="Oval 37"/>
          <p:cNvSpPr/>
          <p:nvPr/>
        </p:nvSpPr>
        <p:spPr>
          <a:xfrm>
            <a:off x="2438400" y="6096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5</a:t>
            </a:r>
            <a:endParaRPr lang="en-US" sz="1200" dirty="0">
              <a:solidFill>
                <a:srgbClr val="FFFFFF"/>
              </a:solidFill>
            </a:endParaRPr>
          </a:p>
        </p:txBody>
      </p:sp>
      <p:sp>
        <p:nvSpPr>
          <p:cNvPr id="39" name="Rectangle 38"/>
          <p:cNvSpPr/>
          <p:nvPr/>
        </p:nvSpPr>
        <p:spPr>
          <a:xfrm>
            <a:off x="1981200" y="152400"/>
            <a:ext cx="914400" cy="21793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53565A"/>
              </a:solidFill>
            </a:endParaRPr>
          </a:p>
        </p:txBody>
      </p:sp>
      <p:sp>
        <p:nvSpPr>
          <p:cNvPr id="41" name="Oval 40"/>
          <p:cNvSpPr/>
          <p:nvPr/>
        </p:nvSpPr>
        <p:spPr>
          <a:xfrm>
            <a:off x="2819400" y="256032"/>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6</a:t>
            </a:r>
            <a:endParaRPr lang="en-US" sz="1200" dirty="0">
              <a:solidFill>
                <a:srgbClr val="FFFFFF"/>
              </a:solidFill>
            </a:endParaRPr>
          </a:p>
        </p:txBody>
      </p:sp>
      <p:sp>
        <p:nvSpPr>
          <p:cNvPr id="35" name="Slide Number Placeholder 3"/>
          <p:cNvSpPr>
            <a:spLocks noGrp="1"/>
          </p:cNvSpPr>
          <p:nvPr>
            <p:ph type="sldNum" sz="quarter" idx="12"/>
          </p:nvPr>
        </p:nvSpPr>
        <p:spPr>
          <a:xfrm>
            <a:off x="8244408" y="6448251"/>
            <a:ext cx="941982" cy="365125"/>
          </a:xfrm>
        </p:spPr>
        <p:txBody>
          <a:bodyPr/>
          <a:lstStyle/>
          <a:p>
            <a:r>
              <a:rPr lang="en-US" sz="1200" dirty="0" smtClean="0">
                <a:solidFill>
                  <a:srgbClr val="53565A"/>
                </a:solidFill>
              </a:rPr>
              <a:t>15</a:t>
            </a:r>
            <a:endParaRPr lang="en-US" sz="1200" dirty="0">
              <a:solidFill>
                <a:srgbClr val="53565A"/>
              </a:solidFill>
            </a:endParaRPr>
          </a:p>
        </p:txBody>
      </p:sp>
    </p:spTree>
    <p:extLst>
      <p:ext uri="{BB962C8B-B14F-4D97-AF65-F5344CB8AC3E}">
        <p14:creationId xmlns:p14="http://schemas.microsoft.com/office/powerpoint/2010/main" val="35610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9" grpId="0"/>
      <p:bldP spid="20" grpId="0"/>
      <p:bldP spid="21" grpId="0"/>
      <p:bldP spid="22" grpId="0"/>
      <p:bldP spid="24" grpId="0"/>
      <p:bldP spid="25" grpId="0"/>
      <p:bldP spid="27" grpId="0" animBg="1"/>
      <p:bldP spid="28" grpId="0" animBg="1"/>
      <p:bldP spid="29" grpId="0" animBg="1"/>
      <p:bldP spid="30" grpId="0" animBg="1"/>
      <p:bldP spid="31" grpId="0" animBg="1"/>
      <p:bldP spid="32" grpId="0" animBg="1"/>
      <p:bldP spid="33" grpId="0" animBg="1"/>
      <p:bldP spid="34" grpId="0" animBg="1"/>
      <p:bldP spid="37" grpId="0" animBg="1"/>
      <p:bldP spid="38" grpId="0" animBg="1"/>
      <p:bldP spid="39" grpId="0" animBg="1"/>
      <p:bldP spid="4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22" y="908720"/>
            <a:ext cx="2771775"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4837263"/>
            <a:ext cx="3471650" cy="923330"/>
          </a:xfrm>
          <a:prstGeom prst="rect">
            <a:avLst/>
          </a:prstGeom>
          <a:noFill/>
        </p:spPr>
        <p:txBody>
          <a:bodyPr wrap="square" rtlCol="0">
            <a:spAutoFit/>
          </a:bodyPr>
          <a:lstStyle/>
          <a:p>
            <a:r>
              <a:rPr lang="en-GB" dirty="0" smtClean="0">
                <a:solidFill>
                  <a:prstClr val="black"/>
                </a:solidFill>
                <a:cs typeface="Arial" charset="0"/>
              </a:rPr>
              <a:t>26 Subject </a:t>
            </a:r>
            <a:r>
              <a:rPr lang="en-GB" dirty="0">
                <a:solidFill>
                  <a:prstClr val="black"/>
                </a:solidFill>
                <a:cs typeface="Arial" charset="0"/>
              </a:rPr>
              <a:t>Areas (Science &amp; Technology and Health </a:t>
            </a:r>
            <a:r>
              <a:rPr lang="en-GB" dirty="0" smtClean="0">
                <a:solidFill>
                  <a:prstClr val="black"/>
                </a:solidFill>
                <a:cs typeface="Arial" charset="0"/>
              </a:rPr>
              <a:t>Sciences): 33,000 books</a:t>
            </a:r>
            <a:endParaRPr lang="en-GB" dirty="0">
              <a:solidFill>
                <a:prstClr val="black"/>
              </a:solidFill>
              <a:cs typeface="Arial" charset="0"/>
            </a:endParaRPr>
          </a:p>
        </p:txBody>
      </p:sp>
      <p:graphicFrame>
        <p:nvGraphicFramePr>
          <p:cNvPr id="14" name="Object 13"/>
          <p:cNvGraphicFramePr>
            <a:graphicFrameLocks noChangeAspect="1"/>
          </p:cNvGraphicFramePr>
          <p:nvPr>
            <p:extLst/>
          </p:nvPr>
        </p:nvGraphicFramePr>
        <p:xfrm>
          <a:off x="3962400" y="252664"/>
          <a:ext cx="5112568" cy="6465462"/>
        </p:xfrm>
        <a:graphic>
          <a:graphicData uri="http://schemas.openxmlformats.org/presentationml/2006/ole">
            <mc:AlternateContent xmlns:mc="http://schemas.openxmlformats.org/markup-compatibility/2006">
              <mc:Choice xmlns:v="urn:schemas-microsoft-com:vml" Requires="v">
                <p:oleObj spid="_x0000_s2170" name="Worksheet" r:id="rId5" imgW="3686104" imgH="4867172" progId="Excel.Sheet.12">
                  <p:embed/>
                </p:oleObj>
              </mc:Choice>
              <mc:Fallback>
                <p:oleObj name="Worksheet" r:id="rId5" imgW="3686104" imgH="4867172" progId="Excel.Sheet.12">
                  <p:embed/>
                  <p:pic>
                    <p:nvPicPr>
                      <p:cNvPr id="0" name=""/>
                      <p:cNvPicPr/>
                      <p:nvPr/>
                    </p:nvPicPr>
                    <p:blipFill>
                      <a:blip r:embed="rId6"/>
                      <a:stretch>
                        <a:fillRect/>
                      </a:stretch>
                    </p:blipFill>
                    <p:spPr>
                      <a:xfrm>
                        <a:off x="3962400" y="252664"/>
                        <a:ext cx="5112568" cy="6465462"/>
                      </a:xfrm>
                      <a:prstGeom prst="rect">
                        <a:avLst/>
                      </a:prstGeom>
                    </p:spPr>
                  </p:pic>
                </p:oleObj>
              </mc:Fallback>
            </mc:AlternateContent>
          </a:graphicData>
        </a:graphic>
      </p:graphicFrame>
      <p:pic>
        <p:nvPicPr>
          <p:cNvPr id="6" name="Picture 2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830732"/>
            <a:ext cx="838200" cy="102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 y="5715000"/>
            <a:ext cx="4191000" cy="261610"/>
          </a:xfrm>
          <a:prstGeom prst="rect">
            <a:avLst/>
          </a:prstGeom>
        </p:spPr>
        <p:txBody>
          <a:bodyPr wrap="square">
            <a:spAutoFit/>
          </a:bodyPr>
          <a:lstStyle/>
          <a:p>
            <a:r>
              <a:rPr lang="en-US" sz="1100" dirty="0">
                <a:solidFill>
                  <a:srgbClr val="53565A"/>
                </a:solidFill>
              </a:rPr>
              <a:t>http://</a:t>
            </a:r>
            <a:r>
              <a:rPr lang="en-US" sz="1100" dirty="0" smtClean="0">
                <a:solidFill>
                  <a:srgbClr val="53565A"/>
                </a:solidFill>
              </a:rPr>
              <a:t>www.elsevier.com/online-tools/sciencedirect/collections</a:t>
            </a:r>
            <a:endParaRPr lang="en-US" sz="1100" dirty="0">
              <a:solidFill>
                <a:srgbClr val="53565A"/>
              </a:solidFill>
            </a:endParaRPr>
          </a:p>
        </p:txBody>
      </p:sp>
      <p:sp>
        <p:nvSpPr>
          <p:cNvPr id="3" name="Title 2"/>
          <p:cNvSpPr>
            <a:spLocks noGrp="1"/>
          </p:cNvSpPr>
          <p:nvPr>
            <p:ph type="title"/>
          </p:nvPr>
        </p:nvSpPr>
        <p:spPr/>
        <p:txBody>
          <a:bodyPr/>
          <a:lstStyle/>
          <a:p>
            <a:r>
              <a:rPr lang="en-MY" dirty="0" smtClean="0"/>
              <a:t>Elsevier eBooks</a:t>
            </a:r>
            <a:endParaRPr lang="en-MY" dirty="0"/>
          </a:p>
        </p:txBody>
      </p:sp>
      <p:sp>
        <p:nvSpPr>
          <p:cNvPr id="10" name="Slide Number Placeholder 3"/>
          <p:cNvSpPr>
            <a:spLocks noGrp="1"/>
          </p:cNvSpPr>
          <p:nvPr>
            <p:ph type="sldNum" sz="quarter" idx="12"/>
          </p:nvPr>
        </p:nvSpPr>
        <p:spPr>
          <a:xfrm>
            <a:off x="8244408" y="6448251"/>
            <a:ext cx="941982" cy="365125"/>
          </a:xfrm>
        </p:spPr>
        <p:txBody>
          <a:bodyPr/>
          <a:lstStyle/>
          <a:p>
            <a:r>
              <a:rPr lang="en-US" sz="1200" dirty="0" smtClean="0">
                <a:solidFill>
                  <a:srgbClr val="53565A"/>
                </a:solidFill>
              </a:rPr>
              <a:t>19</a:t>
            </a:r>
            <a:endParaRPr lang="en-US" sz="1200" dirty="0">
              <a:solidFill>
                <a:srgbClr val="53565A"/>
              </a:solidFill>
            </a:endParaRPr>
          </a:p>
        </p:txBody>
      </p:sp>
    </p:spTree>
    <p:extLst>
      <p:ext uri="{BB962C8B-B14F-4D97-AF65-F5344CB8AC3E}">
        <p14:creationId xmlns:p14="http://schemas.microsoft.com/office/powerpoint/2010/main" val="5729667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57400" y="1105317"/>
            <a:ext cx="6705600" cy="7048083"/>
          </a:xfrm>
          <a:prstGeom prst="rect">
            <a:avLst/>
          </a:prstGeom>
        </p:spPr>
        <p:txBody>
          <a:bodyPr wrap="square">
            <a:spAutoFit/>
          </a:bodyPr>
          <a:lstStyle/>
          <a:p>
            <a:r>
              <a:rPr lang="en-US" b="1" dirty="0" smtClean="0">
                <a:solidFill>
                  <a:srgbClr val="53565A"/>
                </a:solidFill>
              </a:rPr>
              <a:t>eBooks (including textbooks)</a:t>
            </a:r>
            <a:endParaRPr lang="en-US" dirty="0" smtClean="0">
              <a:solidFill>
                <a:srgbClr val="53565A"/>
              </a:solidFill>
            </a:endParaRPr>
          </a:p>
          <a:p>
            <a:pPr marL="285750" indent="-285750">
              <a:buFont typeface="Arial" panose="020B0604020202020204" pitchFamily="34" charset="0"/>
              <a:buChar char="•"/>
            </a:pPr>
            <a:r>
              <a:rPr lang="en-US" sz="1600" dirty="0">
                <a:solidFill>
                  <a:srgbClr val="53565A"/>
                </a:solidFill>
              </a:rPr>
              <a:t>&gt;</a:t>
            </a:r>
            <a:r>
              <a:rPr lang="en-US" sz="1600" dirty="0" smtClean="0">
                <a:solidFill>
                  <a:srgbClr val="53565A"/>
                </a:solidFill>
              </a:rPr>
              <a:t> 33,000 titles</a:t>
            </a:r>
          </a:p>
          <a:p>
            <a:pPr marL="285750" indent="-285750">
              <a:buFont typeface="Arial" panose="020B0604020202020204" pitchFamily="34" charset="0"/>
              <a:buChar char="•"/>
            </a:pPr>
            <a:r>
              <a:rPr lang="en-US" sz="1600" dirty="0" smtClean="0">
                <a:solidFill>
                  <a:srgbClr val="53565A"/>
                </a:solidFill>
              </a:rPr>
              <a:t>26 subject collections</a:t>
            </a:r>
          </a:p>
          <a:p>
            <a:pPr marL="285750" indent="-285750">
              <a:buFont typeface="Arial" panose="020B0604020202020204" pitchFamily="34" charset="0"/>
              <a:buChar char="•"/>
            </a:pPr>
            <a:r>
              <a:rPr lang="en-US" sz="1600" dirty="0" smtClean="0">
                <a:solidFill>
                  <a:srgbClr val="53565A"/>
                </a:solidFill>
              </a:rPr>
              <a:t>Irregular, discontinued series, monographs</a:t>
            </a:r>
          </a:p>
          <a:p>
            <a:r>
              <a:rPr lang="en-US" sz="1600" b="1" dirty="0">
                <a:solidFill>
                  <a:srgbClr val="53565A"/>
                </a:solidFill>
                <a:cs typeface="Arial" panose="020B0604020202020204" pitchFamily="34" charset="0"/>
              </a:rPr>
              <a:t>eBooks/Monographs</a:t>
            </a:r>
            <a:r>
              <a:rPr lang="en-US" sz="1600" dirty="0">
                <a:solidFill>
                  <a:srgbClr val="53565A"/>
                </a:solidFill>
                <a:cs typeface="Arial" panose="020B0604020202020204" pitchFamily="34" charset="0"/>
              </a:rPr>
              <a:t>: A scholarly book or treatise on a single subject or a group of related subjects, usually written by one person or a group of contributing authors. It is a one-time, non-serial publication that is complete in itself. It may refer to a detailed, well-documented work on a specific subject or </a:t>
            </a:r>
            <a:r>
              <a:rPr lang="en-US" sz="1600" dirty="0" smtClean="0">
                <a:solidFill>
                  <a:srgbClr val="53565A"/>
                </a:solidFill>
                <a:cs typeface="Arial" panose="020B0604020202020204" pitchFamily="34" charset="0"/>
              </a:rPr>
              <a:t>person</a:t>
            </a:r>
          </a:p>
          <a:p>
            <a:r>
              <a:rPr lang="en-US" sz="1600" b="1" dirty="0" err="1">
                <a:solidFill>
                  <a:srgbClr val="53565A"/>
                </a:solidFill>
                <a:cs typeface="Arial" panose="020B0604020202020204" pitchFamily="34" charset="0"/>
              </a:rPr>
              <a:t>eTextbooks</a:t>
            </a:r>
            <a:r>
              <a:rPr lang="en-US" sz="1600" dirty="0">
                <a:solidFill>
                  <a:srgbClr val="53565A"/>
                </a:solidFill>
                <a:cs typeface="Arial" panose="020B0604020202020204" pitchFamily="34" charset="0"/>
              </a:rPr>
              <a:t>: Manual of instruction in any course or branch of study.  It is a teaching tool which presents the subject matter defined by the curriculum</a:t>
            </a:r>
            <a:r>
              <a:rPr lang="en-US" sz="1600" dirty="0" smtClean="0">
                <a:solidFill>
                  <a:srgbClr val="53565A"/>
                </a:solidFill>
                <a:cs typeface="Arial" panose="020B0604020202020204" pitchFamily="34" charset="0"/>
              </a:rPr>
              <a:t>.</a:t>
            </a:r>
          </a:p>
          <a:p>
            <a:endParaRPr lang="en-US" sz="1600" dirty="0">
              <a:solidFill>
                <a:srgbClr val="53565A"/>
              </a:solidFill>
              <a:cs typeface="Arial" panose="020B0604020202020204" pitchFamily="34" charset="0"/>
            </a:endParaRPr>
          </a:p>
          <a:p>
            <a:endParaRPr lang="en-US" b="1" dirty="0" smtClean="0">
              <a:solidFill>
                <a:srgbClr val="53565A"/>
              </a:solidFill>
              <a:cs typeface="Arial" panose="020B0604020202020204" pitchFamily="34" charset="0"/>
            </a:endParaRPr>
          </a:p>
          <a:p>
            <a:r>
              <a:rPr lang="en-US" b="1" dirty="0" smtClean="0">
                <a:solidFill>
                  <a:srgbClr val="53565A"/>
                </a:solidFill>
                <a:cs typeface="Arial" panose="020B0604020202020204" pitchFamily="34" charset="0"/>
              </a:rPr>
              <a:t>Handbooks</a:t>
            </a:r>
          </a:p>
          <a:p>
            <a:pPr marL="285750" indent="-285750">
              <a:buFont typeface="Arial" panose="020B0604020202020204" pitchFamily="34" charset="0"/>
              <a:buChar char="•"/>
            </a:pPr>
            <a:r>
              <a:rPr lang="en-US" sz="1600" dirty="0">
                <a:solidFill>
                  <a:srgbClr val="53565A"/>
                </a:solidFill>
                <a:cs typeface="Arial" panose="020B0604020202020204" pitchFamily="34" charset="0"/>
              </a:rPr>
              <a:t>6</a:t>
            </a:r>
            <a:r>
              <a:rPr lang="en-US" sz="1600" dirty="0" smtClean="0">
                <a:solidFill>
                  <a:srgbClr val="53565A"/>
                </a:solidFill>
                <a:cs typeface="Arial" panose="020B0604020202020204" pitchFamily="34" charset="0"/>
              </a:rPr>
              <a:t> </a:t>
            </a:r>
            <a:r>
              <a:rPr lang="en-US" sz="1600" dirty="0">
                <a:solidFill>
                  <a:srgbClr val="53565A"/>
                </a:solidFill>
                <a:cs typeface="Arial" panose="020B0604020202020204" pitchFamily="34" charset="0"/>
              </a:rPr>
              <a:t>series </a:t>
            </a:r>
          </a:p>
          <a:p>
            <a:pPr marL="285750" indent="-285750">
              <a:buFont typeface="Arial" panose="020B0604020202020204" pitchFamily="34" charset="0"/>
              <a:buChar char="•"/>
            </a:pPr>
            <a:r>
              <a:rPr lang="en-US" sz="1600" dirty="0">
                <a:solidFill>
                  <a:srgbClr val="53565A"/>
                </a:solidFill>
                <a:cs typeface="Arial" panose="020B0604020202020204" pitchFamily="34" charset="0"/>
              </a:rPr>
              <a:t>Regular series </a:t>
            </a:r>
          </a:p>
          <a:p>
            <a:r>
              <a:rPr lang="en-US" sz="1600" dirty="0">
                <a:solidFill>
                  <a:srgbClr val="53565A"/>
                </a:solidFill>
                <a:cs typeface="Arial" panose="020B0604020202020204" pitchFamily="34" charset="0"/>
              </a:rPr>
              <a:t>A collection of authoritative information in a mature research field, or a particular technique for ready reference. Designed to be easily consulted and prove quick answers and data in a certain area, chapters can serve as self contained surveys, often defining a field. Manuals are included in this category. </a:t>
            </a:r>
          </a:p>
          <a:p>
            <a:endParaRPr lang="en-US" dirty="0">
              <a:solidFill>
                <a:srgbClr val="53565A"/>
              </a:solidFill>
              <a:cs typeface="Arial" panose="020B0604020202020204" pitchFamily="34" charset="0"/>
            </a:endParaRPr>
          </a:p>
          <a:p>
            <a:pPr marL="285750" indent="-285750">
              <a:buFont typeface="Arial" panose="020B0604020202020204" pitchFamily="34" charset="0"/>
              <a:buChar char="•"/>
            </a:pPr>
            <a:endParaRPr lang="en-US" dirty="0">
              <a:solidFill>
                <a:srgbClr val="53565A"/>
              </a:solidFill>
            </a:endParaRPr>
          </a:p>
          <a:p>
            <a:endParaRPr lang="en-US" dirty="0">
              <a:solidFill>
                <a:srgbClr val="53565A"/>
              </a:solidFill>
            </a:endParaRPr>
          </a:p>
          <a:p>
            <a:endParaRPr lang="en-US" dirty="0" smtClean="0">
              <a:solidFill>
                <a:srgbClr val="53565A"/>
              </a:solidFill>
            </a:endParaRPr>
          </a:p>
          <a:p>
            <a:pPr marL="285750" indent="-285750">
              <a:buFont typeface="Arial" panose="020B0604020202020204" pitchFamily="34" charset="0"/>
              <a:buChar char="•"/>
            </a:pPr>
            <a:endParaRPr lang="en-US" dirty="0">
              <a:solidFill>
                <a:srgbClr val="53565A"/>
              </a:solidFill>
            </a:endParaRPr>
          </a:p>
          <a:p>
            <a:pPr marL="285750" indent="-285750">
              <a:buFont typeface="Arial" panose="020B0604020202020204" pitchFamily="34" charset="0"/>
              <a:buChar char="•"/>
            </a:pPr>
            <a:endParaRPr lang="en-US" dirty="0" smtClean="0">
              <a:solidFill>
                <a:srgbClr val="53565A"/>
              </a:solidFill>
            </a:endParaRPr>
          </a:p>
          <a:p>
            <a:endParaRPr lang="en-US" dirty="0">
              <a:solidFill>
                <a:srgbClr val="53565A"/>
              </a:solidFill>
            </a:endParaRPr>
          </a:p>
        </p:txBody>
      </p:sp>
      <p:pic>
        <p:nvPicPr>
          <p:cNvPr id="2" name="Picture 1"/>
          <p:cNvPicPr>
            <a:picLocks noChangeAspect="1"/>
          </p:cNvPicPr>
          <p:nvPr/>
        </p:nvPicPr>
        <p:blipFill>
          <a:blip r:embed="rId2"/>
          <a:stretch>
            <a:fillRect/>
          </a:stretch>
        </p:blipFill>
        <p:spPr>
          <a:xfrm>
            <a:off x="396613" y="1153616"/>
            <a:ext cx="1077888" cy="1437184"/>
          </a:xfrm>
          <a:prstGeom prst="rect">
            <a:avLst/>
          </a:prstGeom>
        </p:spPr>
      </p:pic>
      <p:pic>
        <p:nvPicPr>
          <p:cNvPr id="8" name="Picture 7"/>
          <p:cNvPicPr>
            <a:picLocks noChangeAspect="1"/>
          </p:cNvPicPr>
          <p:nvPr/>
        </p:nvPicPr>
        <p:blipFill>
          <a:blip r:embed="rId3"/>
          <a:stretch>
            <a:fillRect/>
          </a:stretch>
        </p:blipFill>
        <p:spPr>
          <a:xfrm>
            <a:off x="396613" y="4419600"/>
            <a:ext cx="1081014" cy="1266052"/>
          </a:xfrm>
          <a:prstGeom prst="rect">
            <a:avLst/>
          </a:prstGeom>
        </p:spPr>
      </p:pic>
      <p:sp>
        <p:nvSpPr>
          <p:cNvPr id="3" name="Title 2"/>
          <p:cNvSpPr>
            <a:spLocks noGrp="1"/>
          </p:cNvSpPr>
          <p:nvPr>
            <p:ph type="title"/>
          </p:nvPr>
        </p:nvSpPr>
        <p:spPr/>
        <p:txBody>
          <a:bodyPr/>
          <a:lstStyle/>
          <a:p>
            <a:r>
              <a:rPr lang="en-MY" dirty="0" smtClean="0"/>
              <a:t>Book Content Types on </a:t>
            </a:r>
            <a:r>
              <a:rPr lang="en-MY" dirty="0" err="1" smtClean="0"/>
              <a:t>ScienceDirect</a:t>
            </a:r>
            <a:r>
              <a:rPr lang="en-MY" dirty="0" smtClean="0"/>
              <a:t>:</a:t>
            </a:r>
            <a:endParaRPr lang="en-MY" dirty="0"/>
          </a:p>
        </p:txBody>
      </p:sp>
      <p:sp>
        <p:nvSpPr>
          <p:cNvPr id="9" name="Slide Number Placeholder 3"/>
          <p:cNvSpPr>
            <a:spLocks noGrp="1"/>
          </p:cNvSpPr>
          <p:nvPr>
            <p:ph type="sldNum" sz="quarter" idx="12"/>
          </p:nvPr>
        </p:nvSpPr>
        <p:spPr>
          <a:xfrm>
            <a:off x="8244408" y="6448251"/>
            <a:ext cx="941982" cy="365125"/>
          </a:xfrm>
        </p:spPr>
        <p:txBody>
          <a:bodyPr/>
          <a:lstStyle/>
          <a:p>
            <a:r>
              <a:rPr lang="en-US" sz="1200" dirty="0" smtClean="0">
                <a:solidFill>
                  <a:srgbClr val="53565A"/>
                </a:solidFill>
              </a:rPr>
              <a:t>20</a:t>
            </a:r>
            <a:endParaRPr lang="en-US" sz="1200" dirty="0">
              <a:solidFill>
                <a:srgbClr val="53565A"/>
              </a:solidFill>
            </a:endParaRPr>
          </a:p>
        </p:txBody>
      </p:sp>
    </p:spTree>
    <p:extLst>
      <p:ext uri="{BB962C8B-B14F-4D97-AF65-F5344CB8AC3E}">
        <p14:creationId xmlns:p14="http://schemas.microsoft.com/office/powerpoint/2010/main" val="31923706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57400" y="1105317"/>
            <a:ext cx="6705600" cy="6986528"/>
          </a:xfrm>
          <a:prstGeom prst="rect">
            <a:avLst/>
          </a:prstGeom>
        </p:spPr>
        <p:txBody>
          <a:bodyPr wrap="square">
            <a:spAutoFit/>
          </a:bodyPr>
          <a:lstStyle/>
          <a:p>
            <a:r>
              <a:rPr lang="en-US" b="1" dirty="0" smtClean="0">
                <a:solidFill>
                  <a:srgbClr val="53565A"/>
                </a:solidFill>
              </a:rPr>
              <a:t>Major Reference Works &amp; Reference Modules</a:t>
            </a:r>
            <a:endParaRPr lang="en-US" dirty="0" smtClean="0">
              <a:solidFill>
                <a:srgbClr val="53565A"/>
              </a:solidFill>
            </a:endParaRPr>
          </a:p>
          <a:p>
            <a:pPr marL="285750" indent="-285750">
              <a:buFont typeface="Arial" panose="020B0604020202020204" pitchFamily="34" charset="0"/>
              <a:buChar char="•"/>
            </a:pPr>
            <a:r>
              <a:rPr lang="en-US" sz="1600" dirty="0" smtClean="0">
                <a:solidFill>
                  <a:srgbClr val="53565A"/>
                </a:solidFill>
                <a:cs typeface="Arial" panose="020B0604020202020204" pitchFamily="34" charset="0"/>
              </a:rPr>
              <a:t>&gt; 150 </a:t>
            </a:r>
            <a:r>
              <a:rPr lang="en-US" sz="1600" dirty="0">
                <a:solidFill>
                  <a:srgbClr val="53565A"/>
                </a:solidFill>
                <a:cs typeface="Arial" panose="020B0604020202020204" pitchFamily="34" charset="0"/>
              </a:rPr>
              <a:t>titles </a:t>
            </a:r>
            <a:r>
              <a:rPr lang="en-US" sz="1600" dirty="0" smtClean="0">
                <a:solidFill>
                  <a:srgbClr val="53565A"/>
                </a:solidFill>
                <a:cs typeface="Arial" panose="020B0604020202020204" pitchFamily="34" charset="0"/>
              </a:rPr>
              <a:t>as at 2015</a:t>
            </a:r>
            <a:endParaRPr lang="en-US" sz="1600" dirty="0">
              <a:solidFill>
                <a:srgbClr val="53565A"/>
              </a:solidFill>
              <a:cs typeface="Arial" panose="020B0604020202020204" pitchFamily="34" charset="0"/>
            </a:endParaRPr>
          </a:p>
          <a:p>
            <a:pPr marL="285750" indent="-285750">
              <a:buFont typeface="Arial" panose="020B0604020202020204" pitchFamily="34" charset="0"/>
              <a:buChar char="•"/>
            </a:pPr>
            <a:r>
              <a:rPr lang="en-US" sz="1600" dirty="0">
                <a:solidFill>
                  <a:srgbClr val="53565A"/>
                </a:solidFill>
                <a:cs typeface="Arial" panose="020B0604020202020204" pitchFamily="34" charset="0"/>
              </a:rPr>
              <a:t>3 Reference Modules (Earthy system &amp; Environmental Sciences, Biomedical Sciences &amp; Chemistry, Molecular Sciences &amp; Chemical Engineering)</a:t>
            </a:r>
          </a:p>
          <a:p>
            <a:pPr marL="285750" indent="-285750">
              <a:buFont typeface="Arial" panose="020B0604020202020204" pitchFamily="34" charset="0"/>
              <a:buChar char="•"/>
            </a:pPr>
            <a:r>
              <a:rPr lang="en-US" sz="1600" dirty="0">
                <a:solidFill>
                  <a:srgbClr val="53565A"/>
                </a:solidFill>
                <a:cs typeface="Arial" panose="020B0604020202020204" pitchFamily="34" charset="0"/>
              </a:rPr>
              <a:t>2 upcoming in 2015 (Food Science &amp; Materials Science &amp; Materials Engineering)</a:t>
            </a:r>
          </a:p>
          <a:p>
            <a:pPr marL="285750" indent="-285750">
              <a:buFont typeface="Arial" panose="020B0604020202020204" pitchFamily="34" charset="0"/>
              <a:buChar char="•"/>
            </a:pPr>
            <a:r>
              <a:rPr lang="en-US" sz="1600" dirty="0">
                <a:solidFill>
                  <a:srgbClr val="53565A"/>
                </a:solidFill>
                <a:cs typeface="Arial" panose="020B0604020202020204" pitchFamily="34" charset="0"/>
              </a:rPr>
              <a:t>Encyclopedias and </a:t>
            </a:r>
            <a:r>
              <a:rPr lang="en-US" sz="1600" dirty="0" smtClean="0">
                <a:solidFill>
                  <a:srgbClr val="53565A"/>
                </a:solidFill>
                <a:cs typeface="Arial" panose="020B0604020202020204" pitchFamily="34" charset="0"/>
              </a:rPr>
              <a:t>Comprehensives</a:t>
            </a:r>
          </a:p>
          <a:p>
            <a:r>
              <a:rPr lang="en-US" sz="1600" b="1" dirty="0">
                <a:solidFill>
                  <a:srgbClr val="53565A"/>
                </a:solidFill>
                <a:cs typeface="Arial" panose="020B0604020202020204" pitchFamily="34" charset="0"/>
              </a:rPr>
              <a:t>Major Reference Works</a:t>
            </a:r>
            <a:r>
              <a:rPr lang="en-US" sz="1600" dirty="0">
                <a:solidFill>
                  <a:srgbClr val="53565A"/>
                </a:solidFill>
                <a:cs typeface="Arial" panose="020B0604020202020204" pitchFamily="34" charset="0"/>
              </a:rPr>
              <a:t>: The distilled, established knowledge of a particular field, discipline or subject of interest. It can take the form of an encyclopedia, with short articles grouped within alphabetically arranged entries, or a comprehensive work, comprising longer entries arranged by subject association. </a:t>
            </a:r>
            <a:endParaRPr lang="en-US" sz="1600" dirty="0" smtClean="0">
              <a:solidFill>
                <a:srgbClr val="53565A"/>
              </a:solidFill>
              <a:cs typeface="Arial" panose="020B0604020202020204" pitchFamily="34" charset="0"/>
            </a:endParaRPr>
          </a:p>
          <a:p>
            <a:r>
              <a:rPr lang="en-US" sz="1600" b="1" dirty="0" smtClean="0">
                <a:solidFill>
                  <a:srgbClr val="53565A"/>
                </a:solidFill>
                <a:cs typeface="Arial" panose="020B0604020202020204" pitchFamily="34" charset="0"/>
              </a:rPr>
              <a:t>Reference </a:t>
            </a:r>
            <a:r>
              <a:rPr lang="en-US" sz="1600" b="1" dirty="0">
                <a:solidFill>
                  <a:srgbClr val="53565A"/>
                </a:solidFill>
                <a:cs typeface="Arial" panose="020B0604020202020204" pitchFamily="34" charset="0"/>
              </a:rPr>
              <a:t>Modules: </a:t>
            </a:r>
            <a:r>
              <a:rPr lang="en-US" sz="1600" dirty="0">
                <a:solidFill>
                  <a:srgbClr val="53565A"/>
                </a:solidFill>
                <a:cs typeface="Arial" panose="020B0604020202020204" pitchFamily="34" charset="0"/>
              </a:rPr>
              <a:t>Combine thousands of related Elsevier reference work articles into one evolutionary source of trustworthy information, now kept current. Articles are continuously reviewed by a renowned Editorial Board, and time-stamped as of the last review or update.</a:t>
            </a:r>
          </a:p>
          <a:p>
            <a:endParaRPr lang="en-US" sz="1600" dirty="0">
              <a:solidFill>
                <a:srgbClr val="53565A"/>
              </a:solidFill>
              <a:cs typeface="Arial" panose="020B0604020202020204" pitchFamily="34" charset="0"/>
            </a:endParaRPr>
          </a:p>
          <a:p>
            <a:endParaRPr lang="en-US" sz="1600" dirty="0">
              <a:solidFill>
                <a:srgbClr val="53565A"/>
              </a:solidFill>
              <a:cs typeface="Arial" panose="020B0604020202020204" pitchFamily="34" charset="0"/>
            </a:endParaRPr>
          </a:p>
          <a:p>
            <a:endParaRPr lang="en-US" sz="1600" dirty="0">
              <a:solidFill>
                <a:srgbClr val="53565A"/>
              </a:solidFill>
              <a:cs typeface="Arial" panose="020B0604020202020204" pitchFamily="34" charset="0"/>
            </a:endParaRPr>
          </a:p>
          <a:p>
            <a:endParaRPr lang="en-US" b="1" dirty="0" smtClean="0">
              <a:solidFill>
                <a:srgbClr val="53565A"/>
              </a:solidFill>
              <a:cs typeface="Arial" panose="020B0604020202020204" pitchFamily="34" charset="0"/>
            </a:endParaRPr>
          </a:p>
          <a:p>
            <a:endParaRPr lang="en-US" dirty="0">
              <a:solidFill>
                <a:srgbClr val="53565A"/>
              </a:solidFill>
            </a:endParaRPr>
          </a:p>
          <a:p>
            <a:endParaRPr lang="en-US" dirty="0">
              <a:solidFill>
                <a:srgbClr val="53565A"/>
              </a:solidFill>
            </a:endParaRPr>
          </a:p>
          <a:p>
            <a:endParaRPr lang="en-US" dirty="0" smtClean="0">
              <a:solidFill>
                <a:srgbClr val="53565A"/>
              </a:solidFill>
            </a:endParaRPr>
          </a:p>
          <a:p>
            <a:pPr marL="285750" indent="-285750">
              <a:buFont typeface="Arial" panose="020B0604020202020204" pitchFamily="34" charset="0"/>
              <a:buChar char="•"/>
            </a:pPr>
            <a:endParaRPr lang="en-US" dirty="0">
              <a:solidFill>
                <a:srgbClr val="53565A"/>
              </a:solidFill>
            </a:endParaRPr>
          </a:p>
          <a:p>
            <a:pPr marL="285750" indent="-285750">
              <a:buFont typeface="Arial" panose="020B0604020202020204" pitchFamily="34" charset="0"/>
              <a:buChar char="•"/>
            </a:pPr>
            <a:endParaRPr lang="en-US" dirty="0" smtClean="0">
              <a:solidFill>
                <a:srgbClr val="53565A"/>
              </a:solidFill>
            </a:endParaRPr>
          </a:p>
          <a:p>
            <a:endParaRPr lang="en-US" dirty="0">
              <a:solidFill>
                <a:srgbClr val="53565A"/>
              </a:solidFill>
            </a:endParaRPr>
          </a:p>
        </p:txBody>
      </p:sp>
      <p:pic>
        <p:nvPicPr>
          <p:cNvPr id="7" name="Picture 6"/>
          <p:cNvPicPr>
            <a:picLocks noChangeAspect="1"/>
          </p:cNvPicPr>
          <p:nvPr/>
        </p:nvPicPr>
        <p:blipFill>
          <a:blip r:embed="rId2"/>
          <a:stretch>
            <a:fillRect/>
          </a:stretch>
        </p:blipFill>
        <p:spPr>
          <a:xfrm>
            <a:off x="396613" y="1105317"/>
            <a:ext cx="1030564" cy="1292888"/>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275" y="4114800"/>
            <a:ext cx="982901" cy="1295400"/>
          </a:xfrm>
          <a:prstGeom prst="rect">
            <a:avLst/>
          </a:prstGeom>
          <a:effectLst/>
        </p:spPr>
      </p:pic>
      <p:sp>
        <p:nvSpPr>
          <p:cNvPr id="2" name="Title 1"/>
          <p:cNvSpPr>
            <a:spLocks noGrp="1"/>
          </p:cNvSpPr>
          <p:nvPr>
            <p:ph type="title"/>
          </p:nvPr>
        </p:nvSpPr>
        <p:spPr/>
        <p:txBody>
          <a:bodyPr/>
          <a:lstStyle/>
          <a:p>
            <a:r>
              <a:rPr lang="en-MY" dirty="0"/>
              <a:t>Book Content Types on </a:t>
            </a:r>
            <a:r>
              <a:rPr lang="en-MY" dirty="0" err="1"/>
              <a:t>ScienceDirect</a:t>
            </a:r>
            <a:r>
              <a:rPr lang="en-MY" dirty="0"/>
              <a:t>:</a:t>
            </a:r>
          </a:p>
        </p:txBody>
      </p:sp>
      <p:sp>
        <p:nvSpPr>
          <p:cNvPr id="8" name="Slide Number Placeholder 3"/>
          <p:cNvSpPr>
            <a:spLocks noGrp="1"/>
          </p:cNvSpPr>
          <p:nvPr>
            <p:ph type="sldNum" sz="quarter" idx="12"/>
          </p:nvPr>
        </p:nvSpPr>
        <p:spPr>
          <a:xfrm>
            <a:off x="8244408" y="6448251"/>
            <a:ext cx="941982" cy="365125"/>
          </a:xfrm>
        </p:spPr>
        <p:txBody>
          <a:bodyPr/>
          <a:lstStyle/>
          <a:p>
            <a:r>
              <a:rPr lang="en-US" sz="1200" dirty="0" smtClean="0">
                <a:solidFill>
                  <a:srgbClr val="53565A"/>
                </a:solidFill>
              </a:rPr>
              <a:t>21</a:t>
            </a:r>
            <a:endParaRPr lang="en-US" sz="1200" dirty="0">
              <a:solidFill>
                <a:srgbClr val="53565A"/>
              </a:solidFill>
            </a:endParaRPr>
          </a:p>
        </p:txBody>
      </p:sp>
    </p:spTree>
    <p:extLst>
      <p:ext uri="{BB962C8B-B14F-4D97-AF65-F5344CB8AC3E}">
        <p14:creationId xmlns:p14="http://schemas.microsoft.com/office/powerpoint/2010/main" val="354694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57400" y="1105317"/>
            <a:ext cx="6705600" cy="7971413"/>
          </a:xfrm>
          <a:prstGeom prst="rect">
            <a:avLst/>
          </a:prstGeom>
        </p:spPr>
        <p:txBody>
          <a:bodyPr wrap="square">
            <a:spAutoFit/>
          </a:bodyPr>
          <a:lstStyle/>
          <a:p>
            <a:r>
              <a:rPr lang="en-US" b="1" dirty="0" smtClean="0">
                <a:solidFill>
                  <a:srgbClr val="53565A"/>
                </a:solidFill>
              </a:rPr>
              <a:t>Book Series</a:t>
            </a:r>
            <a:endParaRPr lang="en-US" dirty="0" smtClean="0">
              <a:solidFill>
                <a:srgbClr val="53565A"/>
              </a:solidFill>
            </a:endParaRPr>
          </a:p>
          <a:p>
            <a:pPr marL="285750" indent="-285750">
              <a:buFont typeface="Arial" panose="020B0604020202020204" pitchFamily="34" charset="0"/>
              <a:buChar char="•"/>
            </a:pPr>
            <a:r>
              <a:rPr lang="en-US" sz="1600" dirty="0" smtClean="0">
                <a:solidFill>
                  <a:srgbClr val="53565A"/>
                </a:solidFill>
              </a:rPr>
              <a:t>&gt; 60 titles as at 2015</a:t>
            </a:r>
          </a:p>
          <a:p>
            <a:pPr marL="285750" indent="-285750">
              <a:buFont typeface="Arial" panose="020B0604020202020204" pitchFamily="34" charset="0"/>
              <a:buChar char="•"/>
            </a:pPr>
            <a:r>
              <a:rPr lang="en-US" sz="1600" dirty="0" smtClean="0">
                <a:solidFill>
                  <a:srgbClr val="53565A"/>
                </a:solidFill>
              </a:rPr>
              <a:t>Series titles</a:t>
            </a:r>
          </a:p>
          <a:p>
            <a:pPr marL="285750" indent="-285750">
              <a:buFont typeface="Arial" panose="020B0604020202020204" pitchFamily="34" charset="0"/>
              <a:buChar char="•"/>
            </a:pPr>
            <a:r>
              <a:rPr lang="en-US" sz="1600" dirty="0" smtClean="0">
                <a:solidFill>
                  <a:srgbClr val="53565A"/>
                </a:solidFill>
              </a:rPr>
              <a:t>13 subject collections</a:t>
            </a:r>
          </a:p>
          <a:p>
            <a:pPr marL="285750" indent="-285750">
              <a:buFont typeface="Arial" panose="020B0604020202020204" pitchFamily="34" charset="0"/>
              <a:buChar char="•"/>
            </a:pPr>
            <a:r>
              <a:rPr lang="en-US" sz="1600" dirty="0" smtClean="0">
                <a:solidFill>
                  <a:srgbClr val="53565A"/>
                </a:solidFill>
              </a:rPr>
              <a:t>Regular series</a:t>
            </a:r>
          </a:p>
          <a:p>
            <a:r>
              <a:rPr lang="en-US" sz="1600" dirty="0">
                <a:solidFill>
                  <a:srgbClr val="53565A"/>
                </a:solidFill>
                <a:cs typeface="Arial" panose="020B0604020202020204" pitchFamily="34" charset="0"/>
              </a:rPr>
              <a:t>A varied collection of reviews and essays on current research in a particular field or a comprehensive overview of a topic. The series are published regularly, at least once per year, and are highly cited and have a high usage per article. The series articles are similar to journals in content and structure, yet present a more lengthy examination of a subject area than is possible in a traditional journal article. </a:t>
            </a:r>
            <a:endParaRPr lang="en-US" sz="1600" dirty="0" smtClean="0">
              <a:solidFill>
                <a:srgbClr val="53565A"/>
              </a:solidFill>
              <a:cs typeface="Arial" panose="020B0604020202020204" pitchFamily="34" charset="0"/>
            </a:endParaRPr>
          </a:p>
          <a:p>
            <a:endParaRPr lang="en-US" sz="1600" dirty="0">
              <a:solidFill>
                <a:srgbClr val="53565A"/>
              </a:solidFill>
              <a:cs typeface="Arial" panose="020B0604020202020204" pitchFamily="34" charset="0"/>
            </a:endParaRPr>
          </a:p>
          <a:p>
            <a:endParaRPr lang="en-US" sz="1600" dirty="0" smtClean="0">
              <a:solidFill>
                <a:srgbClr val="53565A"/>
              </a:solidFill>
              <a:cs typeface="Arial" panose="020B0604020202020204" pitchFamily="34" charset="0"/>
            </a:endParaRPr>
          </a:p>
          <a:p>
            <a:r>
              <a:rPr lang="en-US" sz="1600" b="1" dirty="0" smtClean="0">
                <a:solidFill>
                  <a:srgbClr val="53565A"/>
                </a:solidFill>
                <a:cs typeface="Arial" panose="020B0604020202020204" pitchFamily="34" charset="0"/>
              </a:rPr>
              <a:t>Legacy </a:t>
            </a:r>
          </a:p>
          <a:p>
            <a:pPr marL="285750" indent="-285750">
              <a:buFont typeface="Arial" panose="020B0604020202020204" pitchFamily="34" charset="0"/>
              <a:buChar char="•"/>
            </a:pPr>
            <a:r>
              <a:rPr lang="en-US" sz="1600" dirty="0" smtClean="0">
                <a:solidFill>
                  <a:srgbClr val="53565A"/>
                </a:solidFill>
                <a:cs typeface="Arial" panose="020B0604020202020204" pitchFamily="34" charset="0"/>
              </a:rPr>
              <a:t>9,500 titles, with more than 100 by Nobel Laureates </a:t>
            </a:r>
          </a:p>
          <a:p>
            <a:r>
              <a:rPr lang="en-GB" sz="1600" dirty="0">
                <a:solidFill>
                  <a:srgbClr val="53565A"/>
                </a:solidFill>
                <a:cs typeface="Arial" panose="020B0604020202020204" pitchFamily="34" charset="0"/>
              </a:rPr>
              <a:t>This is a deep backlist scanning and digitization project bringing often unavailable books from the mid-20</a:t>
            </a:r>
            <a:r>
              <a:rPr lang="en-GB" sz="1600" baseline="30000" dirty="0">
                <a:solidFill>
                  <a:srgbClr val="53565A"/>
                </a:solidFill>
                <a:cs typeface="Arial" panose="020B0604020202020204" pitchFamily="34" charset="0"/>
              </a:rPr>
              <a:t>th</a:t>
            </a:r>
            <a:r>
              <a:rPr lang="en-GB" sz="1600" dirty="0">
                <a:solidFill>
                  <a:srgbClr val="53565A"/>
                </a:solidFill>
                <a:cs typeface="Arial" panose="020B0604020202020204" pitchFamily="34" charset="0"/>
              </a:rPr>
              <a:t> century to the present to </a:t>
            </a:r>
            <a:r>
              <a:rPr lang="en-GB" sz="1600" dirty="0" err="1" smtClean="0">
                <a:solidFill>
                  <a:srgbClr val="53565A"/>
                </a:solidFill>
                <a:cs typeface="Arial" panose="020B0604020202020204" pitchFamily="34" charset="0"/>
              </a:rPr>
              <a:t>ScienceDirect</a:t>
            </a:r>
            <a:endParaRPr lang="en-GB" sz="1600" dirty="0" smtClean="0">
              <a:solidFill>
                <a:srgbClr val="53565A"/>
              </a:solidFill>
              <a:cs typeface="Arial" panose="020B0604020202020204" pitchFamily="34" charset="0"/>
            </a:endParaRPr>
          </a:p>
          <a:p>
            <a:endParaRPr lang="en-GB" sz="1600" dirty="0">
              <a:solidFill>
                <a:srgbClr val="53565A"/>
              </a:solidFill>
              <a:cs typeface="Arial" panose="020B0604020202020204" pitchFamily="34" charset="0"/>
            </a:endParaRPr>
          </a:p>
          <a:p>
            <a:endParaRPr lang="en-GB" sz="1600" dirty="0" smtClean="0">
              <a:solidFill>
                <a:srgbClr val="53565A"/>
              </a:solidFill>
              <a:cs typeface="Arial" panose="020B0604020202020204" pitchFamily="34" charset="0"/>
            </a:endParaRPr>
          </a:p>
          <a:p>
            <a:r>
              <a:rPr lang="en-GB" sz="1600" dirty="0" smtClean="0">
                <a:solidFill>
                  <a:srgbClr val="53565A"/>
                </a:solidFill>
                <a:cs typeface="Arial" panose="020B0604020202020204" pitchFamily="34" charset="0"/>
              </a:rPr>
              <a:t># Book titles change weekly, for up to date and complete list:</a:t>
            </a:r>
          </a:p>
          <a:p>
            <a:r>
              <a:rPr lang="en-GB" sz="1600" dirty="0" smtClean="0">
                <a:solidFill>
                  <a:srgbClr val="53565A"/>
                </a:solidFill>
                <a:cs typeface="Arial" panose="020B0604020202020204" pitchFamily="34" charset="0"/>
                <a:hlinkClick r:id="rId2"/>
              </a:rPr>
              <a:t>http://www.elsevier.com/online-tools/sciencedirect/books/tiles</a:t>
            </a:r>
            <a:r>
              <a:rPr lang="en-GB" sz="1600" dirty="0" smtClean="0">
                <a:solidFill>
                  <a:srgbClr val="53565A"/>
                </a:solidFill>
                <a:cs typeface="Arial" panose="020B0604020202020204" pitchFamily="34" charset="0"/>
              </a:rPr>
              <a:t> </a:t>
            </a:r>
            <a:endParaRPr lang="en-GB" sz="1600" dirty="0">
              <a:solidFill>
                <a:srgbClr val="53565A"/>
              </a:solidFill>
              <a:cs typeface="Arial" panose="020B0604020202020204" pitchFamily="34" charset="0"/>
            </a:endParaRPr>
          </a:p>
          <a:p>
            <a:endParaRPr lang="en-US" sz="1600" dirty="0" smtClean="0">
              <a:solidFill>
                <a:srgbClr val="53565A"/>
              </a:solidFill>
              <a:cs typeface="Arial" panose="020B0604020202020204" pitchFamily="34" charset="0"/>
            </a:endParaRPr>
          </a:p>
          <a:p>
            <a:endParaRPr lang="en-US" sz="1600" dirty="0">
              <a:solidFill>
                <a:srgbClr val="53565A"/>
              </a:solidFill>
              <a:cs typeface="Arial" panose="020B0604020202020204" pitchFamily="34" charset="0"/>
            </a:endParaRPr>
          </a:p>
          <a:p>
            <a:endParaRPr lang="en-US" sz="1600" dirty="0">
              <a:solidFill>
                <a:srgbClr val="53565A"/>
              </a:solidFill>
              <a:cs typeface="Arial" panose="020B0604020202020204" pitchFamily="34" charset="0"/>
            </a:endParaRPr>
          </a:p>
          <a:p>
            <a:endParaRPr lang="en-US" b="1" dirty="0" smtClean="0">
              <a:solidFill>
                <a:srgbClr val="53565A"/>
              </a:solidFill>
              <a:cs typeface="Arial" panose="020B0604020202020204" pitchFamily="34" charset="0"/>
            </a:endParaRPr>
          </a:p>
          <a:p>
            <a:pPr marL="285750" indent="-285750">
              <a:buFont typeface="Arial" panose="020B0604020202020204" pitchFamily="34" charset="0"/>
              <a:buChar char="•"/>
            </a:pPr>
            <a:endParaRPr lang="en-US" dirty="0">
              <a:solidFill>
                <a:srgbClr val="53565A"/>
              </a:solidFill>
            </a:endParaRPr>
          </a:p>
          <a:p>
            <a:endParaRPr lang="en-US" dirty="0">
              <a:solidFill>
                <a:srgbClr val="53565A"/>
              </a:solidFill>
            </a:endParaRPr>
          </a:p>
          <a:p>
            <a:endParaRPr lang="en-US" dirty="0" smtClean="0">
              <a:solidFill>
                <a:srgbClr val="53565A"/>
              </a:solidFill>
            </a:endParaRPr>
          </a:p>
          <a:p>
            <a:pPr marL="285750" indent="-285750">
              <a:buFont typeface="Arial" panose="020B0604020202020204" pitchFamily="34" charset="0"/>
              <a:buChar char="•"/>
            </a:pPr>
            <a:endParaRPr lang="en-US" dirty="0">
              <a:solidFill>
                <a:srgbClr val="53565A"/>
              </a:solidFill>
            </a:endParaRPr>
          </a:p>
          <a:p>
            <a:pPr marL="285750" indent="-285750">
              <a:buFont typeface="Arial" panose="020B0604020202020204" pitchFamily="34" charset="0"/>
              <a:buChar char="•"/>
            </a:pPr>
            <a:endParaRPr lang="en-US" dirty="0" smtClean="0">
              <a:solidFill>
                <a:srgbClr val="53565A"/>
              </a:solidFill>
            </a:endParaRPr>
          </a:p>
          <a:p>
            <a:endParaRPr lang="en-US" dirty="0">
              <a:solidFill>
                <a:srgbClr val="53565A"/>
              </a:solidFill>
            </a:endParaRPr>
          </a:p>
        </p:txBody>
      </p:sp>
      <p:pic>
        <p:nvPicPr>
          <p:cNvPr id="9" name="Picture 4" descr="\\elsoxfappp172\CoversOut\STCoversOut\RGB_150px_JPG\97801241868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1076325" cy="15430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ecx.images-amazon.com/images/I/51sTYbs48ZL.jpg"/>
          <p:cNvPicPr>
            <a:picLocks noChangeAspect="1" noChangeArrowheads="1"/>
          </p:cNvPicPr>
          <p:nvPr/>
        </p:nvPicPr>
        <p:blipFill>
          <a:blip r:embed="rId4" cstate="print"/>
          <a:srcRect/>
          <a:stretch>
            <a:fillRect/>
          </a:stretch>
        </p:blipFill>
        <p:spPr bwMode="auto">
          <a:xfrm>
            <a:off x="533400" y="4163317"/>
            <a:ext cx="1023171" cy="1170683"/>
          </a:xfrm>
          <a:prstGeom prst="rect">
            <a:avLst/>
          </a:prstGeom>
          <a:noFill/>
        </p:spPr>
      </p:pic>
      <p:sp>
        <p:nvSpPr>
          <p:cNvPr id="7" name="Title 1"/>
          <p:cNvSpPr>
            <a:spLocks noGrp="1"/>
          </p:cNvSpPr>
          <p:nvPr>
            <p:ph type="title"/>
          </p:nvPr>
        </p:nvSpPr>
        <p:spPr>
          <a:xfrm>
            <a:off x="446856" y="274638"/>
            <a:ext cx="8229600" cy="562074"/>
          </a:xfrm>
        </p:spPr>
        <p:txBody>
          <a:bodyPr/>
          <a:lstStyle/>
          <a:p>
            <a:r>
              <a:rPr lang="en-MY" dirty="0"/>
              <a:t>Book Content Types on </a:t>
            </a:r>
            <a:r>
              <a:rPr lang="en-MY" dirty="0" err="1"/>
              <a:t>ScienceDirect</a:t>
            </a:r>
            <a:r>
              <a:rPr lang="en-MY" dirty="0"/>
              <a:t>:</a:t>
            </a:r>
          </a:p>
        </p:txBody>
      </p:sp>
      <p:sp>
        <p:nvSpPr>
          <p:cNvPr id="8" name="Slide Number Placeholder 3"/>
          <p:cNvSpPr>
            <a:spLocks noGrp="1"/>
          </p:cNvSpPr>
          <p:nvPr>
            <p:ph type="sldNum" sz="quarter" idx="12"/>
          </p:nvPr>
        </p:nvSpPr>
        <p:spPr>
          <a:xfrm>
            <a:off x="8244408" y="6448251"/>
            <a:ext cx="941982" cy="365125"/>
          </a:xfrm>
        </p:spPr>
        <p:txBody>
          <a:bodyPr/>
          <a:lstStyle/>
          <a:p>
            <a:r>
              <a:rPr lang="en-US" sz="1200" dirty="0" smtClean="0">
                <a:solidFill>
                  <a:srgbClr val="53565A"/>
                </a:solidFill>
              </a:rPr>
              <a:t>22</a:t>
            </a:r>
            <a:endParaRPr lang="en-US" sz="1200" dirty="0">
              <a:solidFill>
                <a:srgbClr val="53565A"/>
              </a:solidFill>
            </a:endParaRPr>
          </a:p>
        </p:txBody>
      </p:sp>
    </p:spTree>
    <p:extLst>
      <p:ext uri="{BB962C8B-B14F-4D97-AF65-F5344CB8AC3E}">
        <p14:creationId xmlns:p14="http://schemas.microsoft.com/office/powerpoint/2010/main" val="283155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ScienceDirect</a:t>
            </a:r>
            <a:r>
              <a:rPr lang="zh-CN" altLang="en-US" dirty="0" smtClean="0"/>
              <a:t>是什么</a:t>
            </a:r>
            <a:r>
              <a:rPr lang="en-US" altLang="zh-CN" dirty="0" smtClean="0"/>
              <a:t>?</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429"/>
          <a:stretch/>
        </p:blipFill>
        <p:spPr bwMode="auto">
          <a:xfrm>
            <a:off x="0" y="1200150"/>
            <a:ext cx="9144000" cy="3132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138058" y="4353876"/>
            <a:ext cx="4005942" cy="923330"/>
          </a:xfrm>
          <a:prstGeom prst="rect">
            <a:avLst/>
          </a:prstGeom>
        </p:spPr>
        <p:txBody>
          <a:bodyPr wrap="square">
            <a:spAutoFit/>
          </a:bodyPr>
          <a:lstStyle/>
          <a:p>
            <a:r>
              <a:rPr lang="zh-CN" altLang="en-US" dirty="0" smtClean="0">
                <a:solidFill>
                  <a:srgbClr val="FF6600"/>
                </a:solidFill>
              </a:rPr>
              <a:t>在</a:t>
            </a:r>
            <a:r>
              <a:rPr lang="en-US" dirty="0" smtClean="0">
                <a:solidFill>
                  <a:srgbClr val="FF6600"/>
                </a:solidFill>
              </a:rPr>
              <a:t>ScienceDirect</a:t>
            </a:r>
            <a:r>
              <a:rPr lang="zh-CN" altLang="en-US" dirty="0" smtClean="0">
                <a:solidFill>
                  <a:srgbClr val="FF6600"/>
                </a:solidFill>
              </a:rPr>
              <a:t>平台</a:t>
            </a:r>
            <a:r>
              <a:rPr lang="en-US" dirty="0" smtClean="0">
                <a:solidFill>
                  <a:srgbClr val="FF6600"/>
                </a:solidFill>
              </a:rPr>
              <a:t>, </a:t>
            </a:r>
            <a:r>
              <a:rPr lang="zh-CN" altLang="en-US" dirty="0" smtClean="0">
                <a:solidFill>
                  <a:srgbClr val="FF6600"/>
                </a:solidFill>
              </a:rPr>
              <a:t>最多可以查阅</a:t>
            </a:r>
            <a:r>
              <a:rPr lang="en-US" dirty="0" smtClean="0">
                <a:solidFill>
                  <a:srgbClr val="FF6600"/>
                </a:solidFill>
              </a:rPr>
              <a:t> </a:t>
            </a:r>
            <a:r>
              <a:rPr lang="en-US" b="1" dirty="0" smtClean="0">
                <a:solidFill>
                  <a:srgbClr val="FF6600"/>
                </a:solidFill>
              </a:rPr>
              <a:t>3,800</a:t>
            </a:r>
            <a:r>
              <a:rPr lang="zh-CN" altLang="en-US" b="1" dirty="0" smtClean="0">
                <a:solidFill>
                  <a:srgbClr val="FF6600"/>
                </a:solidFill>
              </a:rPr>
              <a:t>个不同期刊的全文</a:t>
            </a:r>
            <a:r>
              <a:rPr lang="en-US" altLang="zh-CN" dirty="0" smtClean="0">
                <a:solidFill>
                  <a:srgbClr val="FF6600"/>
                </a:solidFill>
              </a:rPr>
              <a:t>, </a:t>
            </a:r>
            <a:r>
              <a:rPr lang="en-US" dirty="0" smtClean="0">
                <a:solidFill>
                  <a:srgbClr val="FF6600"/>
                </a:solidFill>
              </a:rPr>
              <a:t> </a:t>
            </a:r>
            <a:r>
              <a:rPr lang="zh-CN" altLang="en-US" dirty="0" smtClean="0">
                <a:solidFill>
                  <a:srgbClr val="FF6600"/>
                </a:solidFill>
              </a:rPr>
              <a:t>以及</a:t>
            </a:r>
            <a:r>
              <a:rPr lang="zh-CN" altLang="en-US" b="1" dirty="0" smtClean="0">
                <a:solidFill>
                  <a:srgbClr val="FF6600"/>
                </a:solidFill>
              </a:rPr>
              <a:t>超过</a:t>
            </a:r>
            <a:r>
              <a:rPr lang="en-US" b="1" dirty="0" smtClean="0">
                <a:solidFill>
                  <a:srgbClr val="FF6600"/>
                </a:solidFill>
              </a:rPr>
              <a:t>35,000 </a:t>
            </a:r>
            <a:r>
              <a:rPr lang="zh-CN" altLang="en-US" b="1" dirty="0" smtClean="0">
                <a:solidFill>
                  <a:srgbClr val="FF6600"/>
                </a:solidFill>
              </a:rPr>
              <a:t>册的图书</a:t>
            </a:r>
            <a:r>
              <a:rPr lang="zh-CN" altLang="en-US" dirty="0" smtClean="0">
                <a:solidFill>
                  <a:srgbClr val="FF6600"/>
                </a:solidFill>
              </a:rPr>
              <a:t>。</a:t>
            </a:r>
            <a:endParaRPr lang="en-US" dirty="0">
              <a:solidFill>
                <a:srgbClr val="FF6600"/>
              </a:solidFill>
            </a:endParaRPr>
          </a:p>
        </p:txBody>
      </p:sp>
      <p:sp>
        <p:nvSpPr>
          <p:cNvPr id="8" name="Text Box 7"/>
          <p:cNvSpPr txBox="1">
            <a:spLocks noChangeArrowheads="1"/>
          </p:cNvSpPr>
          <p:nvPr/>
        </p:nvSpPr>
        <p:spPr bwMode="auto">
          <a:xfrm>
            <a:off x="0" y="4208671"/>
            <a:ext cx="457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defTabSz="914400" eaLnBrk="1" fontAlgn="base" hangingPunct="1">
              <a:spcBef>
                <a:spcPct val="50000"/>
              </a:spcBef>
              <a:spcAft>
                <a:spcPct val="0"/>
              </a:spcAft>
              <a:buClr>
                <a:srgbClr val="FF6600"/>
              </a:buClr>
              <a:buFont typeface="Wingdings" pitchFamily="2" charset="2"/>
              <a:buChar char="q"/>
            </a:pPr>
            <a:r>
              <a:rPr lang="en-US" altLang="zh-CN" dirty="0">
                <a:solidFill>
                  <a:schemeClr val="accent2"/>
                </a:solidFill>
                <a:latin typeface="+mn-lt"/>
                <a:ea typeface="+mn-ea"/>
                <a:cs typeface="Arial"/>
              </a:rPr>
              <a:t> Elsevier</a:t>
            </a:r>
            <a:r>
              <a:rPr lang="zh-CN" altLang="en-US" dirty="0">
                <a:solidFill>
                  <a:schemeClr val="accent2"/>
                </a:solidFill>
                <a:latin typeface="+mn-lt"/>
                <a:ea typeface="+mn-ea"/>
                <a:cs typeface="Arial"/>
              </a:rPr>
              <a:t>公司的旗舰产品</a:t>
            </a:r>
          </a:p>
          <a:p>
            <a:pPr defTabSz="914400" eaLnBrk="1" fontAlgn="base" hangingPunct="1">
              <a:spcBef>
                <a:spcPct val="50000"/>
              </a:spcBef>
              <a:spcAft>
                <a:spcPct val="0"/>
              </a:spcAft>
              <a:buClr>
                <a:srgbClr val="FF6600"/>
              </a:buClr>
              <a:buFont typeface="Wingdings" pitchFamily="2" charset="2"/>
              <a:buChar char="q"/>
            </a:pPr>
            <a:r>
              <a:rPr lang="zh-CN" altLang="en-US" dirty="0">
                <a:solidFill>
                  <a:schemeClr val="accent2"/>
                </a:solidFill>
                <a:latin typeface="+mn-lt"/>
                <a:ea typeface="+mn-ea"/>
                <a:cs typeface="Arial"/>
              </a:rPr>
              <a:t> 全学科的全文数据库</a:t>
            </a:r>
          </a:p>
          <a:p>
            <a:pPr defTabSz="914400" eaLnBrk="1" fontAlgn="base" hangingPunct="1">
              <a:spcBef>
                <a:spcPct val="50000"/>
              </a:spcBef>
              <a:spcAft>
                <a:spcPct val="0"/>
              </a:spcAft>
              <a:buClr>
                <a:srgbClr val="FF6600"/>
              </a:buClr>
              <a:buFont typeface="Wingdings" pitchFamily="2" charset="2"/>
              <a:buChar char="q"/>
            </a:pPr>
            <a:r>
              <a:rPr lang="zh-CN" altLang="en-US" dirty="0">
                <a:solidFill>
                  <a:schemeClr val="accent2"/>
                </a:solidFill>
                <a:latin typeface="+mn-lt"/>
                <a:ea typeface="+mn-ea"/>
                <a:cs typeface="Arial"/>
              </a:rPr>
              <a:t> 得到</a:t>
            </a:r>
            <a:r>
              <a:rPr lang="en-GB" altLang="en-US" dirty="0">
                <a:solidFill>
                  <a:schemeClr val="accent2"/>
                </a:solidFill>
                <a:latin typeface="+mn-lt"/>
                <a:ea typeface="+mn-ea"/>
                <a:cs typeface="Arial"/>
              </a:rPr>
              <a:t>130</a:t>
            </a:r>
            <a:r>
              <a:rPr lang="zh-CN" altLang="en-US" dirty="0">
                <a:solidFill>
                  <a:schemeClr val="accent2"/>
                </a:solidFill>
                <a:latin typeface="+mn-lt"/>
                <a:ea typeface="+mn-ea"/>
                <a:cs typeface="Arial"/>
              </a:rPr>
              <a:t>多个国家</a:t>
            </a:r>
            <a:r>
              <a:rPr lang="en-GB" altLang="en-US" dirty="0">
                <a:solidFill>
                  <a:schemeClr val="accent2"/>
                </a:solidFill>
                <a:latin typeface="+mn-lt"/>
                <a:ea typeface="+mn-ea"/>
                <a:cs typeface="Arial"/>
              </a:rPr>
              <a:t>1100</a:t>
            </a:r>
            <a:r>
              <a:rPr lang="zh-CN" altLang="en-US" dirty="0">
                <a:solidFill>
                  <a:schemeClr val="accent2"/>
                </a:solidFill>
                <a:latin typeface="+mn-lt"/>
                <a:ea typeface="+mn-ea"/>
                <a:cs typeface="Arial"/>
              </a:rPr>
              <a:t>万科研人员的认可</a:t>
            </a:r>
          </a:p>
          <a:p>
            <a:pPr defTabSz="914400" eaLnBrk="1" fontAlgn="base" hangingPunct="1">
              <a:spcBef>
                <a:spcPct val="50000"/>
              </a:spcBef>
              <a:spcAft>
                <a:spcPct val="0"/>
              </a:spcAft>
              <a:buClr>
                <a:srgbClr val="FF6600"/>
              </a:buClr>
              <a:buFont typeface="Wingdings" pitchFamily="2" charset="2"/>
              <a:buChar char="q"/>
            </a:pPr>
            <a:r>
              <a:rPr lang="zh-CN" altLang="en-US" dirty="0">
                <a:solidFill>
                  <a:schemeClr val="accent2"/>
                </a:solidFill>
                <a:latin typeface="+mn-lt"/>
                <a:ea typeface="+mn-ea"/>
                <a:cs typeface="Arial"/>
              </a:rPr>
              <a:t> 中国用量最高的外文全文数据库之一</a:t>
            </a:r>
          </a:p>
          <a:p>
            <a:pPr defTabSz="914400" eaLnBrk="1" fontAlgn="base" hangingPunct="1">
              <a:spcBef>
                <a:spcPct val="50000"/>
              </a:spcBef>
              <a:spcAft>
                <a:spcPct val="0"/>
              </a:spcAft>
              <a:buClr>
                <a:srgbClr val="FF6600"/>
              </a:buClr>
              <a:buFont typeface="Wingdings" pitchFamily="2" charset="2"/>
              <a:buChar char="q"/>
            </a:pPr>
            <a:r>
              <a:rPr lang="zh-CN" altLang="en-US" dirty="0">
                <a:solidFill>
                  <a:schemeClr val="accent2"/>
                </a:solidFill>
                <a:latin typeface="+mn-lt"/>
                <a:ea typeface="+mn-ea"/>
                <a:cs typeface="Arial"/>
              </a:rPr>
              <a:t> 全面集成期刊（含回溯文档）和图书（单行本</a:t>
            </a:r>
            <a:r>
              <a:rPr lang="en-US" altLang="zh-CN" dirty="0">
                <a:solidFill>
                  <a:schemeClr val="accent2"/>
                </a:solidFill>
                <a:latin typeface="+mn-lt"/>
                <a:ea typeface="+mn-ea"/>
                <a:cs typeface="Arial"/>
              </a:rPr>
              <a:t>/</a:t>
            </a:r>
            <a:r>
              <a:rPr lang="zh-CN" altLang="en-US" dirty="0">
                <a:solidFill>
                  <a:schemeClr val="accent2"/>
                </a:solidFill>
                <a:latin typeface="+mn-lt"/>
                <a:ea typeface="+mn-ea"/>
                <a:cs typeface="Arial"/>
              </a:rPr>
              <a:t>丛书</a:t>
            </a:r>
            <a:r>
              <a:rPr lang="en-US" altLang="zh-CN" dirty="0">
                <a:solidFill>
                  <a:schemeClr val="accent2"/>
                </a:solidFill>
                <a:latin typeface="+mn-lt"/>
                <a:ea typeface="+mn-ea"/>
                <a:cs typeface="Arial"/>
              </a:rPr>
              <a:t>/</a:t>
            </a:r>
            <a:r>
              <a:rPr lang="zh-CN" altLang="en-US" dirty="0">
                <a:solidFill>
                  <a:schemeClr val="accent2"/>
                </a:solidFill>
                <a:latin typeface="+mn-lt"/>
                <a:ea typeface="+mn-ea"/>
                <a:cs typeface="Arial"/>
              </a:rPr>
              <a:t>手册</a:t>
            </a:r>
            <a:r>
              <a:rPr lang="en-US" altLang="zh-CN" dirty="0">
                <a:solidFill>
                  <a:schemeClr val="accent2"/>
                </a:solidFill>
                <a:latin typeface="+mn-lt"/>
                <a:ea typeface="+mn-ea"/>
                <a:cs typeface="Arial"/>
              </a:rPr>
              <a:t>/</a:t>
            </a:r>
            <a:r>
              <a:rPr lang="zh-CN" altLang="en-US" dirty="0">
                <a:solidFill>
                  <a:schemeClr val="accent2"/>
                </a:solidFill>
                <a:latin typeface="+mn-lt"/>
                <a:ea typeface="+mn-ea"/>
                <a:cs typeface="Arial"/>
              </a:rPr>
              <a:t>参考工具书）</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876" y="5541416"/>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101" y="5501728"/>
            <a:ext cx="8032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064" y="5541416"/>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3376" y="5521572"/>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0236" y="5442269"/>
            <a:ext cx="596908" cy="980932"/>
          </a:xfrm>
          <a:prstGeom prst="rect">
            <a:avLst/>
          </a:prstGeom>
        </p:spPr>
      </p:pic>
    </p:spTree>
    <p:extLst>
      <p:ext uri="{BB962C8B-B14F-4D97-AF65-F5344CB8AC3E}">
        <p14:creationId xmlns:p14="http://schemas.microsoft.com/office/powerpoint/2010/main" val="696059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047" y="881064"/>
            <a:ext cx="5733753" cy="376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1" y="4648200"/>
            <a:ext cx="5714999" cy="189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46856" y="274638"/>
            <a:ext cx="8229600" cy="562074"/>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a:lstStyle>
          <a:p>
            <a:r>
              <a:rPr lang="en-MY" dirty="0" smtClean="0"/>
              <a:t>Award Winning Book Titles available via </a:t>
            </a:r>
            <a:r>
              <a:rPr lang="en-MY" dirty="0" err="1" smtClean="0"/>
              <a:t>ScienceDirect</a:t>
            </a:r>
            <a:r>
              <a:rPr lang="en-MY" dirty="0" smtClean="0"/>
              <a:t>:</a:t>
            </a:r>
            <a:endParaRPr lang="en-MY" dirty="0"/>
          </a:p>
        </p:txBody>
      </p:sp>
      <p:sp>
        <p:nvSpPr>
          <p:cNvPr id="7" name="Slide Number Placeholder 3"/>
          <p:cNvSpPr>
            <a:spLocks noGrp="1"/>
          </p:cNvSpPr>
          <p:nvPr>
            <p:ph type="sldNum" sz="quarter" idx="12"/>
          </p:nvPr>
        </p:nvSpPr>
        <p:spPr>
          <a:xfrm>
            <a:off x="8244408" y="6448251"/>
            <a:ext cx="941982" cy="365125"/>
          </a:xfrm>
        </p:spPr>
        <p:txBody>
          <a:bodyPr/>
          <a:lstStyle/>
          <a:p>
            <a:r>
              <a:rPr lang="en-US" sz="1200" dirty="0" smtClean="0">
                <a:solidFill>
                  <a:srgbClr val="53565A"/>
                </a:solidFill>
              </a:rPr>
              <a:t>23</a:t>
            </a:r>
            <a:endParaRPr lang="en-US" sz="1200" dirty="0">
              <a:solidFill>
                <a:srgbClr val="53565A"/>
              </a:solidFill>
            </a:endParaRPr>
          </a:p>
        </p:txBody>
      </p:sp>
    </p:spTree>
    <p:extLst>
      <p:ext uri="{BB962C8B-B14F-4D97-AF65-F5344CB8AC3E}">
        <p14:creationId xmlns:p14="http://schemas.microsoft.com/office/powerpoint/2010/main" val="16618486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28725"/>
            <a:ext cx="9146312" cy="486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txBox="1">
            <a:spLocks/>
          </p:cNvSpPr>
          <p:nvPr/>
        </p:nvSpPr>
        <p:spPr>
          <a:xfrm>
            <a:off x="76200" y="209264"/>
            <a:ext cx="7620000" cy="6858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2800" b="0" kern="1200" baseline="0">
                <a:solidFill>
                  <a:srgbClr val="00B050"/>
                </a:solidFill>
                <a:latin typeface="Arial" pitchFamily="34" charset="0"/>
                <a:ea typeface="+mj-ea"/>
                <a:cs typeface="Arial" pitchFamily="34" charset="0"/>
              </a:defRPr>
            </a:lvl1pPr>
          </a:lstStyle>
          <a:p>
            <a:r>
              <a:rPr lang="en-US" sz="2200" b="1" dirty="0" smtClean="0">
                <a:solidFill>
                  <a:srgbClr val="007398"/>
                </a:solidFill>
              </a:rPr>
              <a:t>eBooks HTML Webpage</a:t>
            </a:r>
            <a:endParaRPr lang="en-US" sz="2200" b="1" dirty="0">
              <a:solidFill>
                <a:srgbClr val="007398"/>
              </a:solidFill>
            </a:endParaRPr>
          </a:p>
        </p:txBody>
      </p:sp>
      <p:cxnSp>
        <p:nvCxnSpPr>
          <p:cNvPr id="10" name="Straight Arrow Connector 9"/>
          <p:cNvCxnSpPr/>
          <p:nvPr/>
        </p:nvCxnSpPr>
        <p:spPr>
          <a:xfrm flipV="1">
            <a:off x="2906973" y="2777036"/>
            <a:ext cx="395785" cy="1073635"/>
          </a:xfrm>
          <a:prstGeom prst="straightConnector1">
            <a:avLst/>
          </a:prstGeom>
          <a:ln w="38100">
            <a:solidFill>
              <a:srgbClr val="333333"/>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77314" y="2288276"/>
            <a:ext cx="1617266" cy="523220"/>
          </a:xfrm>
          <a:prstGeom prst="rect">
            <a:avLst/>
          </a:prstGeom>
          <a:noFill/>
        </p:spPr>
        <p:txBody>
          <a:bodyPr wrap="square" rtlCol="0">
            <a:spAutoFit/>
          </a:bodyPr>
          <a:lstStyle/>
          <a:p>
            <a:r>
              <a:rPr lang="en-US" sz="1400" b="1" dirty="0" smtClean="0">
                <a:solidFill>
                  <a:srgbClr val="00B050"/>
                </a:solidFill>
              </a:rPr>
              <a:t>Download PDFs by Selected chapter(s)</a:t>
            </a:r>
            <a:endParaRPr lang="en-US" sz="1400" b="1" dirty="0">
              <a:solidFill>
                <a:srgbClr val="00B050"/>
              </a:solidFill>
            </a:endParaRPr>
          </a:p>
        </p:txBody>
      </p:sp>
      <p:cxnSp>
        <p:nvCxnSpPr>
          <p:cNvPr id="13" name="Straight Arrow Connector 12"/>
          <p:cNvCxnSpPr/>
          <p:nvPr/>
        </p:nvCxnSpPr>
        <p:spPr>
          <a:xfrm flipV="1">
            <a:off x="5875359" y="2335027"/>
            <a:ext cx="395785" cy="1073635"/>
          </a:xfrm>
          <a:prstGeom prst="straightConnector1">
            <a:avLst/>
          </a:prstGeom>
          <a:ln w="38100">
            <a:solidFill>
              <a:srgbClr val="333333"/>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45700" y="1760542"/>
            <a:ext cx="1950500" cy="523220"/>
          </a:xfrm>
          <a:prstGeom prst="rect">
            <a:avLst/>
          </a:prstGeom>
          <a:noFill/>
        </p:spPr>
        <p:txBody>
          <a:bodyPr wrap="square" rtlCol="0">
            <a:spAutoFit/>
          </a:bodyPr>
          <a:lstStyle/>
          <a:p>
            <a:r>
              <a:rPr lang="en-US" sz="1400" b="1" dirty="0" smtClean="0">
                <a:solidFill>
                  <a:srgbClr val="00B050"/>
                </a:solidFill>
              </a:rPr>
              <a:t>Search within this book by keyword(s)</a:t>
            </a:r>
            <a:endParaRPr lang="en-US" sz="1400" b="1" dirty="0">
              <a:solidFill>
                <a:srgbClr val="00B050"/>
              </a:solidFill>
            </a:endParaRPr>
          </a:p>
        </p:txBody>
      </p:sp>
      <p:cxnSp>
        <p:nvCxnSpPr>
          <p:cNvPr id="16" name="Straight Arrow Connector 15"/>
          <p:cNvCxnSpPr/>
          <p:nvPr/>
        </p:nvCxnSpPr>
        <p:spPr>
          <a:xfrm flipV="1">
            <a:off x="7645017" y="2549886"/>
            <a:ext cx="395785" cy="798428"/>
          </a:xfrm>
          <a:prstGeom prst="straightConnector1">
            <a:avLst/>
          </a:prstGeom>
          <a:ln w="38100">
            <a:solidFill>
              <a:srgbClr val="333333"/>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515358" y="2044842"/>
            <a:ext cx="1617266" cy="523220"/>
          </a:xfrm>
          <a:prstGeom prst="rect">
            <a:avLst/>
          </a:prstGeom>
          <a:noFill/>
        </p:spPr>
        <p:txBody>
          <a:bodyPr wrap="square" rtlCol="0">
            <a:spAutoFit/>
          </a:bodyPr>
          <a:lstStyle/>
          <a:p>
            <a:r>
              <a:rPr lang="en-US" sz="1400" b="1" dirty="0" smtClean="0">
                <a:solidFill>
                  <a:srgbClr val="00B050"/>
                </a:solidFill>
              </a:rPr>
              <a:t>About this book content</a:t>
            </a:r>
            <a:endParaRPr lang="en-US" sz="1400" b="1" dirty="0">
              <a:solidFill>
                <a:srgbClr val="00B050"/>
              </a:solidFill>
            </a:endParaRPr>
          </a:p>
        </p:txBody>
      </p:sp>
      <p:sp>
        <p:nvSpPr>
          <p:cNvPr id="15" name="Rounded Rectangle 14"/>
          <p:cNvSpPr/>
          <p:nvPr/>
        </p:nvSpPr>
        <p:spPr>
          <a:xfrm>
            <a:off x="76199" y="3838575"/>
            <a:ext cx="6772275" cy="2255838"/>
          </a:xfrm>
          <a:prstGeom prst="round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76200">
                <a:solidFill>
                  <a:srgbClr val="53565A"/>
                </a:solidFill>
              </a:ln>
              <a:solidFill>
                <a:srgbClr val="53565A"/>
              </a:solidFill>
            </a:endParaRPr>
          </a:p>
        </p:txBody>
      </p:sp>
      <p:sp>
        <p:nvSpPr>
          <p:cNvPr id="18" name="Rounded Rectangle 17"/>
          <p:cNvSpPr/>
          <p:nvPr/>
        </p:nvSpPr>
        <p:spPr>
          <a:xfrm>
            <a:off x="5276849" y="3426003"/>
            <a:ext cx="1562099" cy="326848"/>
          </a:xfrm>
          <a:prstGeom prst="round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76200">
                <a:solidFill>
                  <a:srgbClr val="53565A"/>
                </a:solidFill>
              </a:ln>
              <a:solidFill>
                <a:srgbClr val="53565A"/>
              </a:solidFill>
            </a:endParaRPr>
          </a:p>
        </p:txBody>
      </p:sp>
      <p:sp>
        <p:nvSpPr>
          <p:cNvPr id="19" name="Rounded Rectangle 18"/>
          <p:cNvSpPr/>
          <p:nvPr/>
        </p:nvSpPr>
        <p:spPr>
          <a:xfrm>
            <a:off x="6933271" y="3342428"/>
            <a:ext cx="2213042" cy="2751985"/>
          </a:xfrm>
          <a:prstGeom prst="round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76200">
                <a:solidFill>
                  <a:srgbClr val="53565A"/>
                </a:solidFill>
              </a:ln>
              <a:solidFill>
                <a:srgbClr val="53565A"/>
              </a:solidFill>
            </a:endParaRPr>
          </a:p>
        </p:txBody>
      </p:sp>
    </p:spTree>
    <p:extLst>
      <p:ext uri="{BB962C8B-B14F-4D97-AF65-F5344CB8AC3E}">
        <p14:creationId xmlns:p14="http://schemas.microsoft.com/office/powerpoint/2010/main" val="30798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15"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914400"/>
            <a:ext cx="4619625" cy="18417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381000" y="575819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sp>
        <p:nvSpPr>
          <p:cNvPr id="10" name="Oval 9"/>
          <p:cNvSpPr/>
          <p:nvPr/>
        </p:nvSpPr>
        <p:spPr>
          <a:xfrm>
            <a:off x="381000" y="621539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2</a:t>
            </a:r>
            <a:endParaRPr lang="en-US" sz="1200" dirty="0">
              <a:solidFill>
                <a:srgbClr val="FFFFFF"/>
              </a:solidFill>
            </a:endParaRPr>
          </a:p>
        </p:txBody>
      </p:sp>
      <p:sp>
        <p:nvSpPr>
          <p:cNvPr id="11" name="Oval 10"/>
          <p:cNvSpPr/>
          <p:nvPr/>
        </p:nvSpPr>
        <p:spPr>
          <a:xfrm>
            <a:off x="2286000" y="575819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3</a:t>
            </a:r>
            <a:endParaRPr lang="en-US" sz="1200" dirty="0">
              <a:solidFill>
                <a:srgbClr val="FFFFFF"/>
              </a:solidFill>
            </a:endParaRPr>
          </a:p>
        </p:txBody>
      </p:sp>
      <p:sp>
        <p:nvSpPr>
          <p:cNvPr id="13" name="TextBox 12"/>
          <p:cNvSpPr txBox="1"/>
          <p:nvPr/>
        </p:nvSpPr>
        <p:spPr>
          <a:xfrm>
            <a:off x="609600" y="5725294"/>
            <a:ext cx="2133600" cy="261610"/>
          </a:xfrm>
          <a:prstGeom prst="rect">
            <a:avLst/>
          </a:prstGeom>
          <a:noFill/>
        </p:spPr>
        <p:txBody>
          <a:bodyPr wrap="square" rtlCol="0">
            <a:spAutoFit/>
          </a:bodyPr>
          <a:lstStyle/>
          <a:p>
            <a:r>
              <a:rPr lang="en-US" sz="1100" dirty="0" smtClean="0">
                <a:solidFill>
                  <a:srgbClr val="53565A"/>
                </a:solidFill>
              </a:rPr>
              <a:t>Register Now</a:t>
            </a:r>
            <a:endParaRPr lang="en-US" sz="1100" dirty="0">
              <a:solidFill>
                <a:srgbClr val="53565A"/>
              </a:solidFill>
            </a:endParaRPr>
          </a:p>
        </p:txBody>
      </p:sp>
      <p:sp>
        <p:nvSpPr>
          <p:cNvPr id="14" name="TextBox 13"/>
          <p:cNvSpPr txBox="1"/>
          <p:nvPr/>
        </p:nvSpPr>
        <p:spPr>
          <a:xfrm>
            <a:off x="609600" y="6194906"/>
            <a:ext cx="2133600" cy="261610"/>
          </a:xfrm>
          <a:prstGeom prst="rect">
            <a:avLst/>
          </a:prstGeom>
          <a:noFill/>
        </p:spPr>
        <p:txBody>
          <a:bodyPr wrap="square" rtlCol="0">
            <a:spAutoFit/>
          </a:bodyPr>
          <a:lstStyle/>
          <a:p>
            <a:r>
              <a:rPr lang="en-US" sz="1100" dirty="0" smtClean="0">
                <a:solidFill>
                  <a:srgbClr val="53565A"/>
                </a:solidFill>
              </a:rPr>
              <a:t>User Registration</a:t>
            </a:r>
            <a:endParaRPr lang="en-US" sz="1100" dirty="0">
              <a:solidFill>
                <a:srgbClr val="53565A"/>
              </a:solidFill>
            </a:endParaRPr>
          </a:p>
        </p:txBody>
      </p:sp>
      <p:sp>
        <p:nvSpPr>
          <p:cNvPr id="16" name="TextBox 15"/>
          <p:cNvSpPr txBox="1"/>
          <p:nvPr/>
        </p:nvSpPr>
        <p:spPr>
          <a:xfrm>
            <a:off x="2514600" y="6215390"/>
            <a:ext cx="2133600" cy="261610"/>
          </a:xfrm>
          <a:prstGeom prst="rect">
            <a:avLst/>
          </a:prstGeom>
          <a:noFill/>
        </p:spPr>
        <p:txBody>
          <a:bodyPr wrap="square" rtlCol="0">
            <a:spAutoFit/>
          </a:bodyPr>
          <a:lstStyle/>
          <a:p>
            <a:r>
              <a:rPr lang="en-US" sz="1100" dirty="0" smtClean="0">
                <a:solidFill>
                  <a:srgbClr val="53565A"/>
                </a:solidFill>
              </a:rPr>
              <a:t>User-Login In</a:t>
            </a:r>
            <a:endParaRPr lang="en-US" sz="1100" dirty="0">
              <a:solidFill>
                <a:srgbClr val="53565A"/>
              </a:solidFill>
            </a:endParaRPr>
          </a:p>
        </p:txBody>
      </p:sp>
      <p:sp>
        <p:nvSpPr>
          <p:cNvPr id="17" name="Oval 16"/>
          <p:cNvSpPr/>
          <p:nvPr/>
        </p:nvSpPr>
        <p:spPr>
          <a:xfrm>
            <a:off x="2286000" y="62484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4</a:t>
            </a:r>
            <a:endParaRPr lang="en-US" sz="1200" dirty="0">
              <a:solidFill>
                <a:srgbClr val="FFFFFF"/>
              </a:solidFill>
            </a:endParaRPr>
          </a:p>
        </p:txBody>
      </p:sp>
      <p:sp>
        <p:nvSpPr>
          <p:cNvPr id="18" name="TextBox 17"/>
          <p:cNvSpPr txBox="1"/>
          <p:nvPr/>
        </p:nvSpPr>
        <p:spPr>
          <a:xfrm>
            <a:off x="2514600" y="5715000"/>
            <a:ext cx="2133600" cy="430887"/>
          </a:xfrm>
          <a:prstGeom prst="rect">
            <a:avLst/>
          </a:prstGeom>
          <a:noFill/>
        </p:spPr>
        <p:txBody>
          <a:bodyPr wrap="square" rtlCol="0">
            <a:spAutoFit/>
          </a:bodyPr>
          <a:lstStyle/>
          <a:p>
            <a:r>
              <a:rPr lang="en-US" sz="1100" dirty="0" smtClean="0">
                <a:solidFill>
                  <a:srgbClr val="53565A"/>
                </a:solidFill>
              </a:rPr>
              <a:t>Registered User Agreement</a:t>
            </a:r>
          </a:p>
          <a:p>
            <a:r>
              <a:rPr lang="en-US" sz="1100" dirty="0" smtClean="0">
                <a:solidFill>
                  <a:srgbClr val="53565A"/>
                </a:solidFill>
              </a:rPr>
              <a:t>E-Mail News Alert</a:t>
            </a:r>
            <a:endParaRPr lang="en-US" sz="1100" dirty="0">
              <a:solidFill>
                <a:srgbClr val="53565A"/>
              </a:solidFill>
            </a:endParaRPr>
          </a:p>
        </p:txBody>
      </p:sp>
      <p:sp>
        <p:nvSpPr>
          <p:cNvPr id="19" name="Rectangle 18"/>
          <p:cNvSpPr/>
          <p:nvPr/>
        </p:nvSpPr>
        <p:spPr>
          <a:xfrm>
            <a:off x="1524000" y="2115312"/>
            <a:ext cx="762000" cy="246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a:xfrm>
            <a:off x="2057400" y="1962912"/>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pic>
        <p:nvPicPr>
          <p:cNvPr id="33" name="Picture 5"/>
          <p:cNvPicPr>
            <a:picLocks noChangeAspect="1" noChangeArrowheads="1"/>
          </p:cNvPicPr>
          <p:nvPr/>
        </p:nvPicPr>
        <p:blipFill>
          <a:blip r:embed="rId4" cstate="print"/>
          <a:srcRect/>
          <a:stretch>
            <a:fillRect/>
          </a:stretch>
        </p:blipFill>
        <p:spPr bwMode="auto">
          <a:xfrm>
            <a:off x="438150" y="3562350"/>
            <a:ext cx="2933700" cy="1314450"/>
          </a:xfrm>
          <a:prstGeom prst="rect">
            <a:avLst/>
          </a:prstGeom>
          <a:noFill/>
          <a:ln w="38100">
            <a:solidFill>
              <a:srgbClr val="FF0000"/>
            </a:solidFill>
            <a:miter lim="800000"/>
            <a:headEnd/>
            <a:tailEnd/>
          </a:ln>
        </p:spPr>
      </p:pic>
      <p:sp>
        <p:nvSpPr>
          <p:cNvPr id="32" name="Rectangle 31"/>
          <p:cNvSpPr/>
          <p:nvPr/>
        </p:nvSpPr>
        <p:spPr>
          <a:xfrm>
            <a:off x="685800" y="2115312"/>
            <a:ext cx="762000" cy="246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 name="Oval 29"/>
          <p:cNvSpPr/>
          <p:nvPr/>
        </p:nvSpPr>
        <p:spPr>
          <a:xfrm>
            <a:off x="762000" y="1962912"/>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4</a:t>
            </a:r>
            <a:endParaRPr lang="en-US" sz="1200" dirty="0">
              <a:solidFill>
                <a:srgbClr val="FFFFFF"/>
              </a:solidFill>
            </a:endParaRPr>
          </a:p>
        </p:txBody>
      </p:sp>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630725"/>
            <a:ext cx="5257800" cy="37600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3657600" y="2362200"/>
            <a:ext cx="38100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Oval 23"/>
          <p:cNvSpPr/>
          <p:nvPr/>
        </p:nvSpPr>
        <p:spPr>
          <a:xfrm>
            <a:off x="6477000" y="22098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2</a:t>
            </a:r>
            <a:endParaRPr lang="en-US" sz="1200" dirty="0">
              <a:solidFill>
                <a:srgbClr val="FFFFFF"/>
              </a:solidFill>
            </a:endParaRPr>
          </a:p>
        </p:txBody>
      </p:sp>
      <p:sp>
        <p:nvSpPr>
          <p:cNvPr id="27" name="Rectangle 26"/>
          <p:cNvSpPr/>
          <p:nvPr/>
        </p:nvSpPr>
        <p:spPr>
          <a:xfrm>
            <a:off x="3733800" y="4495800"/>
            <a:ext cx="43434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 name="Oval 25"/>
          <p:cNvSpPr/>
          <p:nvPr/>
        </p:nvSpPr>
        <p:spPr>
          <a:xfrm>
            <a:off x="7467600" y="43815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3</a:t>
            </a:r>
            <a:endParaRPr lang="en-US" sz="1200" dirty="0">
              <a:solidFill>
                <a:srgbClr val="FFFFFF"/>
              </a:solidFill>
            </a:endParaRPr>
          </a:p>
        </p:txBody>
      </p:sp>
      <p:sp>
        <p:nvSpPr>
          <p:cNvPr id="2" name="Title 1"/>
          <p:cNvSpPr>
            <a:spLocks noGrp="1"/>
          </p:cNvSpPr>
          <p:nvPr>
            <p:ph type="title"/>
          </p:nvPr>
        </p:nvSpPr>
        <p:spPr/>
        <p:txBody>
          <a:bodyPr/>
          <a:lstStyle/>
          <a:p>
            <a:r>
              <a:rPr lang="en-MY" dirty="0" smtClean="0"/>
              <a:t>Using Personal Functions</a:t>
            </a:r>
            <a:endParaRPr lang="en-MY" dirty="0"/>
          </a:p>
        </p:txBody>
      </p:sp>
      <p:sp>
        <p:nvSpPr>
          <p:cNvPr id="25" name="Slide Number Placeholder 3"/>
          <p:cNvSpPr>
            <a:spLocks noGrp="1"/>
          </p:cNvSpPr>
          <p:nvPr>
            <p:ph type="sldNum" sz="quarter" idx="12"/>
          </p:nvPr>
        </p:nvSpPr>
        <p:spPr/>
        <p:txBody>
          <a:bodyPr/>
          <a:lstStyle/>
          <a:p>
            <a:r>
              <a:rPr lang="en-US" sz="1200" dirty="0" smtClean="0">
                <a:solidFill>
                  <a:srgbClr val="53565A"/>
                </a:solidFill>
              </a:rPr>
              <a:t>25</a:t>
            </a:r>
            <a:endParaRPr lang="en-US" sz="1200" dirty="0">
              <a:solidFill>
                <a:srgbClr val="53565A"/>
              </a:solidFill>
            </a:endParaRPr>
          </a:p>
        </p:txBody>
      </p:sp>
    </p:spTree>
    <p:extLst>
      <p:ext uri="{BB962C8B-B14F-4D97-AF65-F5344CB8AC3E}">
        <p14:creationId xmlns:p14="http://schemas.microsoft.com/office/powerpoint/2010/main" val="420800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4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1000" fill="hold"/>
                                        <p:tgtEl>
                                          <p:spTgt spid="33"/>
                                        </p:tgtEl>
                                        <p:attrNameLst>
                                          <p:attrName>ppt_x</p:attrName>
                                        </p:attrNameLst>
                                      </p:cBhvr>
                                      <p:tavLst>
                                        <p:tav tm="0">
                                          <p:val>
                                            <p:strVal val="#ppt_x-.2"/>
                                          </p:val>
                                        </p:tav>
                                        <p:tav tm="100000">
                                          <p:val>
                                            <p:strVal val="#ppt_x"/>
                                          </p:val>
                                        </p:tav>
                                      </p:tavLst>
                                    </p:anim>
                                    <p:anim calcmode="lin" valueType="num">
                                      <p:cBhvr>
                                        <p:cTn id="44"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45" dur="10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3" grpId="1"/>
      <p:bldP spid="14" grpId="0"/>
      <p:bldP spid="16" grpId="0"/>
      <p:bldP spid="17" grpId="0" animBg="1"/>
      <p:bldP spid="18" grpId="0"/>
      <p:bldP spid="19" grpId="0" animBg="1"/>
      <p:bldP spid="20" grpId="0" animBg="1"/>
      <p:bldP spid="32" grpId="0" animBg="1"/>
      <p:bldP spid="30" grpId="0" animBg="1"/>
      <p:bldP spid="23" grpId="0" animBg="1"/>
      <p:bldP spid="24" grpId="0" animBg="1"/>
      <p:bldP spid="27"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886670"/>
            <a:ext cx="8001001" cy="4828330"/>
          </a:xfrm>
          <a:prstGeom prst="rect">
            <a:avLst/>
          </a:prstGeom>
          <a:noFill/>
          <a:ln w="9525">
            <a:solidFill>
              <a:schemeClr val="tx1"/>
            </a:solidFill>
            <a:miter lim="800000"/>
            <a:headEnd/>
            <a:tailEnd/>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Lst>
        </p:spPr>
      </p:pic>
      <p:sp>
        <p:nvSpPr>
          <p:cNvPr id="6" name="Oval 5"/>
          <p:cNvSpPr/>
          <p:nvPr/>
        </p:nvSpPr>
        <p:spPr>
          <a:xfrm>
            <a:off x="381000" y="5989022"/>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sp>
        <p:nvSpPr>
          <p:cNvPr id="10" name="TextBox 9"/>
          <p:cNvSpPr txBox="1"/>
          <p:nvPr/>
        </p:nvSpPr>
        <p:spPr>
          <a:xfrm>
            <a:off x="609600" y="5943600"/>
            <a:ext cx="2590800" cy="430887"/>
          </a:xfrm>
          <a:prstGeom prst="rect">
            <a:avLst/>
          </a:prstGeom>
          <a:noFill/>
        </p:spPr>
        <p:txBody>
          <a:bodyPr wrap="square" rtlCol="0">
            <a:spAutoFit/>
          </a:bodyPr>
          <a:lstStyle/>
          <a:p>
            <a:r>
              <a:rPr lang="en-US" sz="1100" dirty="0">
                <a:solidFill>
                  <a:srgbClr val="53565A"/>
                </a:solidFill>
              </a:rPr>
              <a:t>My Alerts</a:t>
            </a:r>
            <a:br>
              <a:rPr lang="en-US" sz="1100" dirty="0">
                <a:solidFill>
                  <a:srgbClr val="53565A"/>
                </a:solidFill>
              </a:rPr>
            </a:br>
            <a:r>
              <a:rPr lang="en-US" sz="1100" dirty="0">
                <a:solidFill>
                  <a:srgbClr val="53565A"/>
                </a:solidFill>
              </a:rPr>
              <a:t>(Search | Topic | Journal/Book-series)</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381000"/>
            <a:ext cx="309562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5181600" y="838200"/>
            <a:ext cx="1143000" cy="214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a:xfrm>
            <a:off x="6248400" y="914400"/>
            <a:ext cx="228600" cy="22860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1</a:t>
            </a:r>
            <a:endParaRPr lang="en-US" sz="1200" dirty="0">
              <a:solidFill>
                <a:srgbClr val="FFFFFF"/>
              </a:solidFill>
            </a:endParaRPr>
          </a:p>
        </p:txBody>
      </p:sp>
      <p:sp>
        <p:nvSpPr>
          <p:cNvPr id="24" name="Rectangle 23"/>
          <p:cNvSpPr/>
          <p:nvPr/>
        </p:nvSpPr>
        <p:spPr>
          <a:xfrm>
            <a:off x="685800" y="1385888"/>
            <a:ext cx="2209800" cy="366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 name="Rectangle 24"/>
          <p:cNvSpPr/>
          <p:nvPr/>
        </p:nvSpPr>
        <p:spPr>
          <a:xfrm>
            <a:off x="685800" y="2819400"/>
            <a:ext cx="990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 name="Rectangle 27"/>
          <p:cNvSpPr/>
          <p:nvPr/>
        </p:nvSpPr>
        <p:spPr>
          <a:xfrm>
            <a:off x="685800" y="4114800"/>
            <a:ext cx="121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Title 2"/>
          <p:cNvSpPr>
            <a:spLocks noGrp="1"/>
          </p:cNvSpPr>
          <p:nvPr>
            <p:ph type="title"/>
          </p:nvPr>
        </p:nvSpPr>
        <p:spPr/>
        <p:txBody>
          <a:bodyPr/>
          <a:lstStyle/>
          <a:p>
            <a:r>
              <a:rPr lang="en-MY" dirty="0"/>
              <a:t>Using Personal Functions</a:t>
            </a:r>
          </a:p>
        </p:txBody>
      </p:sp>
      <p:sp>
        <p:nvSpPr>
          <p:cNvPr id="14" name="Slide Number Placeholder 3"/>
          <p:cNvSpPr>
            <a:spLocks noGrp="1"/>
          </p:cNvSpPr>
          <p:nvPr>
            <p:ph type="sldNum" sz="quarter" idx="12"/>
          </p:nvPr>
        </p:nvSpPr>
        <p:spPr>
          <a:xfrm>
            <a:off x="8244408" y="6448251"/>
            <a:ext cx="941982" cy="365125"/>
          </a:xfrm>
        </p:spPr>
        <p:txBody>
          <a:bodyPr/>
          <a:lstStyle/>
          <a:p>
            <a:r>
              <a:rPr lang="en-US" sz="1200" dirty="0" smtClean="0">
                <a:solidFill>
                  <a:srgbClr val="53565A"/>
                </a:solidFill>
              </a:rPr>
              <a:t>26</a:t>
            </a:r>
            <a:endParaRPr lang="en-US" sz="1200" dirty="0">
              <a:solidFill>
                <a:srgbClr val="53565A"/>
              </a:solidFill>
            </a:endParaRPr>
          </a:p>
        </p:txBody>
      </p:sp>
    </p:spTree>
    <p:extLst>
      <p:ext uri="{BB962C8B-B14F-4D97-AF65-F5344CB8AC3E}">
        <p14:creationId xmlns:p14="http://schemas.microsoft.com/office/powerpoint/2010/main" val="375395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0"/>
                            </p:stCondLst>
                            <p:childTnLst>
                              <p:par>
                                <p:cTn id="18" presetID="16" presetClass="entr" presetSubtype="21"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6" grpId="0" animBg="1"/>
      <p:bldP spid="19" grpId="0" animBg="1"/>
      <p:bldP spid="24" grpId="0" animBg="1"/>
      <p:bldP spid="25"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Exercise: Remote Access</a:t>
            </a:r>
            <a:r>
              <a:rPr lang="zh-CN" altLang="en-US" dirty="0" smtClean="0"/>
              <a:t>设置</a:t>
            </a:r>
            <a:endParaRPr lang="en-US" dirty="0"/>
          </a:p>
        </p:txBody>
      </p:sp>
      <p:sp>
        <p:nvSpPr>
          <p:cNvPr id="4" name="Rectangle 3"/>
          <p:cNvSpPr/>
          <p:nvPr/>
        </p:nvSpPr>
        <p:spPr>
          <a:xfrm>
            <a:off x="491596" y="1410176"/>
            <a:ext cx="8174109" cy="4062651"/>
          </a:xfrm>
          <a:prstGeom prst="rect">
            <a:avLst/>
          </a:prstGeom>
        </p:spPr>
        <p:txBody>
          <a:bodyPr wrap="square">
            <a:spAutoFit/>
          </a:bodyPr>
          <a:lstStyle/>
          <a:p>
            <a:r>
              <a:rPr lang="en-US" altLang="zh-CN" b="1" dirty="0" smtClean="0"/>
              <a:t>Remote Access</a:t>
            </a:r>
            <a:r>
              <a:rPr lang="zh-CN" altLang="en-US" b="1" dirty="0" smtClean="0"/>
              <a:t>的主被动设置</a:t>
            </a:r>
            <a:endParaRPr lang="en-US" altLang="zh-CN" b="1" dirty="0" smtClean="0"/>
          </a:p>
          <a:p>
            <a:endParaRPr lang="en-US" b="1" dirty="0" smtClean="0"/>
          </a:p>
          <a:p>
            <a:pPr marL="285750" indent="-285750">
              <a:buFont typeface="Arial" panose="020B0604020202020204" pitchFamily="34" charset="0"/>
              <a:buChar char="•"/>
            </a:pPr>
            <a:r>
              <a:rPr lang="en-US" dirty="0" smtClean="0"/>
              <a:t>Remote </a:t>
            </a:r>
            <a:r>
              <a:rPr lang="en-US" dirty="0"/>
              <a:t>Access </a:t>
            </a:r>
            <a:r>
              <a:rPr lang="zh-CN" altLang="en-US" dirty="0"/>
              <a:t>主动设</a:t>
            </a:r>
            <a:r>
              <a:rPr lang="zh-CN" altLang="en-US" dirty="0" smtClean="0"/>
              <a:t>置：</a:t>
            </a:r>
            <a:endParaRPr lang="en-US" altLang="zh-CN" dirty="0" smtClean="0"/>
          </a:p>
          <a:p>
            <a:r>
              <a:rPr lang="zh-CN" altLang="en-US" dirty="0" smtClean="0"/>
              <a:t>用户打开</a:t>
            </a:r>
            <a:r>
              <a:rPr lang="en-US" altLang="zh-CN" dirty="0" smtClean="0"/>
              <a:t>SD</a:t>
            </a:r>
            <a:r>
              <a:rPr lang="zh-CN" altLang="en-US" dirty="0" smtClean="0"/>
              <a:t>主页，在未进入文章主页面或者搜索结果页面下载或者浏览全文之前，主动设置</a:t>
            </a:r>
            <a:r>
              <a:rPr lang="en-US" altLang="zh-CN" dirty="0" smtClean="0"/>
              <a:t>Remote Access</a:t>
            </a:r>
            <a:r>
              <a:rPr lang="zh-CN" altLang="en-US" dirty="0" smtClean="0"/>
              <a:t>，即为</a:t>
            </a:r>
            <a:r>
              <a:rPr lang="en-US" altLang="zh-CN" dirty="0" smtClean="0"/>
              <a:t>Remote Access</a:t>
            </a:r>
            <a:r>
              <a:rPr lang="zh-CN" altLang="en-US" dirty="0" smtClean="0"/>
              <a:t>的主动设置。</a:t>
            </a:r>
            <a:endParaRPr lang="en-US" altLang="zh-CN" dirty="0" smtClean="0"/>
          </a:p>
          <a:p>
            <a:endParaRPr lang="en-US" altLang="zh-CN" dirty="0" smtClean="0"/>
          </a:p>
          <a:p>
            <a:pPr marL="285750" indent="-285750">
              <a:buFont typeface="Arial" panose="020B0604020202020204" pitchFamily="34" charset="0"/>
              <a:buChar char="•"/>
            </a:pPr>
            <a:r>
              <a:rPr lang="en-US" altLang="zh-CN" dirty="0" smtClean="0"/>
              <a:t>Remote Access</a:t>
            </a:r>
            <a:r>
              <a:rPr lang="zh-CN" altLang="en-US" dirty="0" smtClean="0"/>
              <a:t>被动设置：</a:t>
            </a:r>
            <a:endParaRPr lang="en-US" altLang="zh-CN" dirty="0" smtClean="0"/>
          </a:p>
          <a:p>
            <a:r>
              <a:rPr lang="zh-CN" altLang="en-US" dirty="0"/>
              <a:t>用</a:t>
            </a:r>
            <a:r>
              <a:rPr lang="zh-CN" altLang="en-US" dirty="0" smtClean="0"/>
              <a:t>户在</a:t>
            </a:r>
            <a:r>
              <a:rPr lang="en-US" altLang="zh-CN" dirty="0" smtClean="0"/>
              <a:t>SD</a:t>
            </a:r>
            <a:r>
              <a:rPr lang="zh-CN" altLang="en-US" dirty="0" smtClean="0"/>
              <a:t>平台上进</a:t>
            </a:r>
            <a:r>
              <a:rPr lang="zh-CN" altLang="en-US" dirty="0"/>
              <a:t>入文章主页面或者搜索结果页面下载或者浏览全</a:t>
            </a:r>
            <a:r>
              <a:rPr lang="zh-CN" altLang="en-US" dirty="0" smtClean="0"/>
              <a:t>文时，发现不能成功，这时想通过设</a:t>
            </a:r>
            <a:r>
              <a:rPr lang="zh-CN" altLang="en-US" dirty="0"/>
              <a:t>置</a:t>
            </a:r>
            <a:r>
              <a:rPr lang="en-US" altLang="zh-CN" dirty="0"/>
              <a:t>Remote </a:t>
            </a:r>
            <a:r>
              <a:rPr lang="en-US" altLang="zh-CN" dirty="0" smtClean="0"/>
              <a:t>Access</a:t>
            </a:r>
            <a:r>
              <a:rPr lang="zh-CN" altLang="en-US" dirty="0" smtClean="0"/>
              <a:t>来浏览或者下载全文而进行</a:t>
            </a:r>
            <a:r>
              <a:rPr lang="en-US" altLang="zh-CN" dirty="0" smtClean="0"/>
              <a:t>Remote Access</a:t>
            </a:r>
            <a:r>
              <a:rPr lang="zh-CN" altLang="en-US" dirty="0" smtClean="0"/>
              <a:t>的设置，即为</a:t>
            </a:r>
            <a:r>
              <a:rPr lang="en-US" altLang="zh-CN" dirty="0"/>
              <a:t>Remote Access</a:t>
            </a:r>
            <a:r>
              <a:rPr lang="zh-CN" altLang="en-US" dirty="0" smtClean="0"/>
              <a:t>的被动</a:t>
            </a:r>
            <a:r>
              <a:rPr lang="zh-CN" altLang="en-US" dirty="0"/>
              <a:t>设置</a:t>
            </a:r>
            <a:r>
              <a:rPr lang="zh-CN" altLang="en-US" dirty="0" smtClean="0"/>
              <a:t>。</a:t>
            </a:r>
            <a:endParaRPr lang="en-US" altLang="zh-CN" dirty="0" smtClean="0"/>
          </a:p>
          <a:p>
            <a:endParaRPr lang="en-US" altLang="zh-CN" dirty="0" smtClean="0"/>
          </a:p>
          <a:p>
            <a:r>
              <a:rPr lang="en-US" altLang="zh-CN" b="1" dirty="0">
                <a:solidFill>
                  <a:srgbClr val="C00000"/>
                </a:solidFill>
              </a:rPr>
              <a:t>Remote </a:t>
            </a:r>
            <a:r>
              <a:rPr lang="en-US" altLang="zh-CN" b="1" dirty="0" smtClean="0">
                <a:solidFill>
                  <a:srgbClr val="C00000"/>
                </a:solidFill>
              </a:rPr>
              <a:t>Access</a:t>
            </a:r>
            <a:r>
              <a:rPr lang="zh-CN" altLang="en-US" b="1" dirty="0">
                <a:solidFill>
                  <a:srgbClr val="C00000"/>
                </a:solidFill>
              </a:rPr>
              <a:t>成</a:t>
            </a:r>
            <a:r>
              <a:rPr lang="zh-CN" altLang="en-US" b="1" dirty="0" smtClean="0">
                <a:solidFill>
                  <a:srgbClr val="C00000"/>
                </a:solidFill>
              </a:rPr>
              <a:t>功设置并登录以后，</a:t>
            </a:r>
            <a:r>
              <a:rPr lang="zh-CN" altLang="en-US" sz="2400" b="1" dirty="0" smtClean="0">
                <a:solidFill>
                  <a:srgbClr val="C00000"/>
                </a:solidFill>
              </a:rPr>
              <a:t>半年内有效</a:t>
            </a:r>
            <a:r>
              <a:rPr lang="zh-CN" altLang="en-US" b="1" dirty="0" smtClean="0">
                <a:solidFill>
                  <a:srgbClr val="C00000"/>
                </a:solidFill>
              </a:rPr>
              <a:t>，半年内无需再设置</a:t>
            </a:r>
            <a:endParaRPr lang="en-US" altLang="zh-CN" b="1" dirty="0">
              <a:solidFill>
                <a:srgbClr val="C00000"/>
              </a:solidFill>
            </a:endParaRPr>
          </a:p>
          <a:p>
            <a:endParaRPr lang="en-US" altLang="zh-CN" dirty="0"/>
          </a:p>
          <a:p>
            <a:endParaRPr lang="en-US" dirty="0"/>
          </a:p>
        </p:txBody>
      </p:sp>
    </p:spTree>
    <p:extLst>
      <p:ext uri="{BB962C8B-B14F-4D97-AF65-F5344CB8AC3E}">
        <p14:creationId xmlns:p14="http://schemas.microsoft.com/office/powerpoint/2010/main" val="422664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Remote Access </a:t>
            </a:r>
            <a:r>
              <a:rPr lang="zh-CN" altLang="en-US" dirty="0"/>
              <a:t>主动设置方法</a:t>
            </a:r>
            <a:endParaRPr lang="en-US" dirty="0"/>
          </a:p>
        </p:txBody>
      </p:sp>
    </p:spTree>
    <p:extLst>
      <p:ext uri="{BB962C8B-B14F-4D97-AF65-F5344CB8AC3E}">
        <p14:creationId xmlns:p14="http://schemas.microsoft.com/office/powerpoint/2010/main" val="8340110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000" dirty="0" smtClean="0"/>
              <a:t/>
            </a:r>
            <a:br>
              <a:rPr lang="en-US" altLang="zh-CN" sz="2000" dirty="0" smtClean="0"/>
            </a:br>
            <a:r>
              <a:rPr lang="zh-CN" altLang="en-US" sz="2000" dirty="0" smtClean="0"/>
              <a:t>打</a:t>
            </a:r>
            <a:r>
              <a:rPr lang="zh-CN" altLang="en-US" sz="2000" dirty="0"/>
              <a:t>开</a:t>
            </a:r>
            <a:r>
              <a:rPr lang="en-US" altLang="zh-CN" sz="2000" dirty="0"/>
              <a:t>SD</a:t>
            </a:r>
            <a:r>
              <a:rPr lang="zh-CN" altLang="en-US" sz="2000" dirty="0"/>
              <a:t>主</a:t>
            </a:r>
            <a:r>
              <a:rPr lang="zh-CN" altLang="en-US" sz="2000" dirty="0" smtClean="0"/>
              <a:t>页，用自己的用户名密码登录后，下方</a:t>
            </a:r>
            <a:r>
              <a:rPr lang="en-US" altLang="zh-CN" sz="2000" dirty="0" smtClean="0"/>
              <a:t>Activate remote access</a:t>
            </a:r>
            <a:r>
              <a:rPr lang="zh-CN" altLang="en-US" sz="2000" dirty="0" smtClean="0"/>
              <a:t>按钮</a:t>
            </a:r>
            <a:endParaRPr lang="en-US" sz="2000" dirty="0"/>
          </a:p>
        </p:txBody>
      </p:sp>
      <p:pic>
        <p:nvPicPr>
          <p:cNvPr id="3" name="Picture 2"/>
          <p:cNvPicPr>
            <a:picLocks noChangeAspect="1"/>
          </p:cNvPicPr>
          <p:nvPr/>
        </p:nvPicPr>
        <p:blipFill>
          <a:blip r:embed="rId3"/>
          <a:stretch>
            <a:fillRect/>
          </a:stretch>
        </p:blipFill>
        <p:spPr>
          <a:xfrm>
            <a:off x="4359" y="1804893"/>
            <a:ext cx="9144000" cy="4337711"/>
          </a:xfrm>
          <a:prstGeom prst="rect">
            <a:avLst/>
          </a:prstGeom>
        </p:spPr>
      </p:pic>
      <p:sp>
        <p:nvSpPr>
          <p:cNvPr id="4" name="Frame 3"/>
          <p:cNvSpPr/>
          <p:nvPr/>
        </p:nvSpPr>
        <p:spPr>
          <a:xfrm>
            <a:off x="2081718" y="5350212"/>
            <a:ext cx="836579" cy="428017"/>
          </a:xfrm>
          <a:prstGeom prst="fram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15025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t>进</a:t>
            </a:r>
            <a:r>
              <a:rPr lang="zh-CN" altLang="en-US" sz="2000" dirty="0" smtClean="0"/>
              <a:t>入到</a:t>
            </a:r>
            <a:r>
              <a:rPr lang="en-US" altLang="zh-CN" sz="2000" dirty="0"/>
              <a:t>S</a:t>
            </a:r>
            <a:r>
              <a:rPr lang="en-US" altLang="zh-CN" sz="2000" dirty="0" smtClean="0"/>
              <a:t>ubmit Your Email</a:t>
            </a:r>
            <a:r>
              <a:rPr lang="zh-CN" altLang="en-US" sz="2000" dirty="0" smtClean="0"/>
              <a:t>界面输入所属单位邮箱并点</a:t>
            </a:r>
            <a:r>
              <a:rPr lang="en-US" altLang="zh-CN" sz="2000" dirty="0" smtClean="0"/>
              <a:t>Continue</a:t>
            </a:r>
            <a:endParaRPr lang="en-US" sz="20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745" y="1374257"/>
            <a:ext cx="8111938" cy="548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custDataLst>
              <p:tags r:id="rId1"/>
            </p:custDataLst>
          </p:nvPr>
        </p:nvSpPr>
        <p:spPr bwMode="auto">
          <a:xfrm>
            <a:off x="806822" y="4592242"/>
            <a:ext cx="3424519" cy="341404"/>
          </a:xfrm>
          <a:prstGeom prst="rect">
            <a:avLst/>
          </a:prstGeom>
          <a:noFill/>
          <a:ln w="25400">
            <a:solidFill>
              <a:schemeClr val="accent2"/>
            </a:solidFill>
            <a:miter lim="800000"/>
            <a:headEnd/>
            <a:tailEnd/>
          </a:ln>
          <a:effectLst/>
        </p:spPr>
        <p:txBody>
          <a:bodyPr vert="horz" wrap="square" lIns="90011" tIns="108014" rIns="90011" bIns="46806" numCol="1" anchor="t" anchorCtr="0" compatLnSpc="1">
            <a:prstTxWarp prst="textNoShape">
              <a:avLst/>
            </a:prstTxWarp>
          </a:bodyPr>
          <a:lstStyle>
            <a:lvl1pPr algn="l" rtl="0" eaLnBrk="1" fontAlgn="base" hangingPunct="1">
              <a:spcBef>
                <a:spcPct val="30000"/>
              </a:spcBef>
              <a:spcAft>
                <a:spcPct val="20000"/>
              </a:spcAft>
              <a:buClr>
                <a:schemeClr val="accent2"/>
              </a:buClr>
              <a:buFont typeface="Wingdings" pitchFamily="2" charset="2"/>
              <a:tabLst>
                <a:tab pos="266700" algn="l"/>
                <a:tab pos="631825" algn="l"/>
                <a:tab pos="981075" algn="l"/>
              </a:tabLst>
              <a:defRPr sz="1600" b="1">
                <a:solidFill>
                  <a:schemeClr val="tx1"/>
                </a:solidFill>
                <a:latin typeface="+mn-lt"/>
                <a:ea typeface="+mn-ea"/>
                <a:cs typeface="+mn-cs"/>
              </a:defRPr>
            </a:lvl1pPr>
            <a:lvl2pPr marL="203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2pPr>
            <a:lvl3pPr marL="406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3pPr>
            <a:lvl4pPr marL="609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4pPr>
            <a:lvl5pPr marL="8128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5pPr>
            <a:lvl6pPr marL="12700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6pPr>
            <a:lvl7pPr marL="1727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7pPr>
            <a:lvl8pPr marL="2184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8pPr>
            <a:lvl9pPr marL="2641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9pPr>
          </a:lstStyle>
          <a:p>
            <a:pPr>
              <a:buClr>
                <a:schemeClr val="accent1"/>
              </a:buClr>
            </a:pPr>
            <a:endParaRPr lang="de-DE" b="0" dirty="0">
              <a:latin typeface="Arial" panose="020B0604020202020204" pitchFamily="34" charset="0"/>
            </a:endParaRPr>
          </a:p>
        </p:txBody>
      </p:sp>
    </p:spTree>
    <p:extLst>
      <p:ext uri="{BB962C8B-B14F-4D97-AF65-F5344CB8AC3E}">
        <p14:creationId xmlns:p14="http://schemas.microsoft.com/office/powerpoint/2010/main" val="3933373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t>成</a:t>
            </a:r>
            <a:r>
              <a:rPr lang="zh-CN" altLang="en-US" sz="2000" dirty="0" smtClean="0"/>
              <a:t>功发送</a:t>
            </a:r>
            <a:r>
              <a:rPr lang="en-US" altLang="zh-CN" sz="2000" dirty="0" smtClean="0"/>
              <a:t>confirmation email</a:t>
            </a:r>
            <a:r>
              <a:rPr lang="zh-CN" altLang="en-US" sz="2000" dirty="0" smtClean="0"/>
              <a:t>到输入的邮箱</a:t>
            </a:r>
            <a:endParaRPr lang="en-US" sz="20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319213"/>
            <a:ext cx="7372350"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4146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smtClean="0"/>
              <a:t>到邮箱里点击</a:t>
            </a:r>
            <a:r>
              <a:rPr lang="en-US" altLang="zh-CN" sz="2000" dirty="0" smtClean="0"/>
              <a:t>Activate my remote access now</a:t>
            </a:r>
            <a:r>
              <a:rPr lang="zh-CN" altLang="en-US" sz="2000" dirty="0"/>
              <a:t>激</a:t>
            </a:r>
            <a:r>
              <a:rPr lang="zh-CN" altLang="en-US" sz="2000" dirty="0" smtClean="0"/>
              <a:t>活</a:t>
            </a:r>
            <a:r>
              <a:rPr lang="en-US" altLang="zh-CN" sz="2000" dirty="0" smtClean="0"/>
              <a:t>Remote Access</a:t>
            </a:r>
            <a:endParaRPr lang="en-US" sz="20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1338263"/>
            <a:ext cx="781050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custDataLst>
              <p:tags r:id="rId1"/>
            </p:custDataLst>
          </p:nvPr>
        </p:nvSpPr>
        <p:spPr bwMode="auto">
          <a:xfrm>
            <a:off x="797857" y="3356537"/>
            <a:ext cx="2411508" cy="341404"/>
          </a:xfrm>
          <a:prstGeom prst="rect">
            <a:avLst/>
          </a:prstGeom>
          <a:noFill/>
          <a:ln w="25400">
            <a:solidFill>
              <a:schemeClr val="accent2"/>
            </a:solidFill>
            <a:miter lim="800000"/>
            <a:headEnd/>
            <a:tailEnd/>
          </a:ln>
          <a:effectLst/>
        </p:spPr>
        <p:txBody>
          <a:bodyPr vert="horz" wrap="square" lIns="90011" tIns="108014" rIns="90011" bIns="46806" numCol="1" anchor="t" anchorCtr="0" compatLnSpc="1">
            <a:prstTxWarp prst="textNoShape">
              <a:avLst/>
            </a:prstTxWarp>
          </a:bodyPr>
          <a:lstStyle>
            <a:lvl1pPr algn="l" rtl="0" eaLnBrk="1" fontAlgn="base" hangingPunct="1">
              <a:spcBef>
                <a:spcPct val="30000"/>
              </a:spcBef>
              <a:spcAft>
                <a:spcPct val="20000"/>
              </a:spcAft>
              <a:buClr>
                <a:schemeClr val="accent2"/>
              </a:buClr>
              <a:buFont typeface="Wingdings" pitchFamily="2" charset="2"/>
              <a:tabLst>
                <a:tab pos="266700" algn="l"/>
                <a:tab pos="631825" algn="l"/>
                <a:tab pos="981075" algn="l"/>
              </a:tabLst>
              <a:defRPr sz="1600" b="1">
                <a:solidFill>
                  <a:schemeClr val="tx1"/>
                </a:solidFill>
                <a:latin typeface="+mn-lt"/>
                <a:ea typeface="+mn-ea"/>
                <a:cs typeface="+mn-cs"/>
              </a:defRPr>
            </a:lvl1pPr>
            <a:lvl2pPr marL="203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2pPr>
            <a:lvl3pPr marL="406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3pPr>
            <a:lvl4pPr marL="609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4pPr>
            <a:lvl5pPr marL="8128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5pPr>
            <a:lvl6pPr marL="12700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6pPr>
            <a:lvl7pPr marL="1727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7pPr>
            <a:lvl8pPr marL="2184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8pPr>
            <a:lvl9pPr marL="2641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9pPr>
          </a:lstStyle>
          <a:p>
            <a:pPr>
              <a:buClr>
                <a:schemeClr val="accent1"/>
              </a:buClr>
            </a:pPr>
            <a:endParaRPr lang="de-DE" b="0" dirty="0">
              <a:latin typeface="Arial" panose="020B0604020202020204" pitchFamily="34" charset="0"/>
            </a:endParaRPr>
          </a:p>
        </p:txBody>
      </p:sp>
    </p:spTree>
    <p:extLst>
      <p:ext uri="{BB962C8B-B14F-4D97-AF65-F5344CB8AC3E}">
        <p14:creationId xmlns:p14="http://schemas.microsoft.com/office/powerpoint/2010/main" val="2960819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a:bodyPr>
          <a:lstStyle/>
          <a:p>
            <a:r>
              <a:rPr lang="nl-NL" sz="2400" dirty="0"/>
              <a:t>The World’s Best </a:t>
            </a:r>
            <a:r>
              <a:rPr lang="nl-NL" sz="2400" dirty="0" smtClean="0"/>
              <a:t>Resource</a:t>
            </a:r>
            <a:endParaRPr sz="2400" dirty="0">
              <a:solidFill>
                <a:srgbClr val="00B050"/>
              </a:solidFill>
            </a:endParaRPr>
          </a:p>
        </p:txBody>
      </p:sp>
      <p:sp>
        <p:nvSpPr>
          <p:cNvPr id="2" name="Title Texts2"/>
          <p:cNvSpPr>
            <a:spLocks noGrp="1"/>
          </p:cNvSpPr>
          <p:nvPr>
            <p:ph idx="4294967295"/>
          </p:nvPr>
        </p:nvSpPr>
        <p:spPr>
          <a:xfrm>
            <a:off x="6294438" y="6400800"/>
            <a:ext cx="2620962" cy="344488"/>
          </a:xfrm>
        </p:spPr>
        <p:txBody>
          <a:bodyPr/>
          <a:lstStyle>
            <a:lvl1pPr marL="0" indent="0">
              <a:buNone/>
              <a:defRPr sz="800" baseline="0">
                <a:solidFill>
                  <a:schemeClr val="tx1">
                    <a:lumMod val="75000"/>
                  </a:schemeClr>
                </a:solidFill>
              </a:defRPr>
            </a:lvl1pPr>
          </a:lstStyle>
          <a:p>
            <a:r>
              <a:rPr/>
              <a:t>Source: Elsevier Web Analytics Department, Scopus Data 2011–2015</a:t>
            </a:r>
          </a:p>
        </p:txBody>
      </p:sp>
      <p:sp>
        <p:nvSpPr>
          <p:cNvPr id="3" name="Title Texts3"/>
          <p:cNvSpPr>
            <a:spLocks noGrp="1"/>
          </p:cNvSpPr>
          <p:nvPr>
            <p:ph idx="4294967295"/>
          </p:nvPr>
        </p:nvSpPr>
        <p:spPr>
          <a:xfrm>
            <a:off x="6315075" y="1057275"/>
            <a:ext cx="2447925" cy="2371725"/>
          </a:xfrm>
        </p:spPr>
        <p:txBody>
          <a:bodyPr/>
          <a:lstStyle>
            <a:lvl1pPr marL="0" indent="0">
              <a:spcBef>
                <a:spcPts val="1200"/>
              </a:spcBef>
              <a:buNone/>
              <a:defRPr sz="1200" b="0"/>
            </a:lvl1pPr>
          </a:lstStyle>
          <a:p>
            <a:r>
              <a:rPr/>
              <a:t>In the last 5 years :</a:t>
            </a:r>
          </a:p>
          <a:p>
            <a:r>
              <a:rPr/>
              <a:t>Researchers from World have downloaded from ScienceDirect 4,007,955,430 times documents written in 247 countries</a:t>
            </a:r>
          </a:p>
          <a:p>
            <a:r>
              <a:rPr/>
              <a:t>Articles from World affiliated authors published on ScienceDirect have been downloaded 3,301,570,065 and cited 64,734,635 times</a:t>
            </a:r>
          </a:p>
        </p:txBody>
      </p:sp>
      <p:grpSp>
        <p:nvGrpSpPr>
          <p:cNvPr id="4" name="Groupe 4"/>
          <p:cNvGrpSpPr/>
          <p:nvPr/>
        </p:nvGrpSpPr>
        <p:grpSpPr>
          <a:xfrm>
            <a:off x="6115420" y="4103799"/>
            <a:ext cx="2581275" cy="2210905"/>
            <a:chOff x="6115420" y="4103799"/>
            <a:chExt cx="2581275" cy="2210905"/>
          </a:xfrm>
        </p:grpSpPr>
        <p:sp>
          <p:nvSpPr>
            <p:cNvPr id="16" name="Polygon form 7"/>
            <p:cNvSpPr/>
            <p:nvPr/>
          </p:nvSpPr>
          <p:spPr>
            <a:xfrm>
              <a:off x="7495731" y="4323083"/>
              <a:ext cx="831536" cy="942930"/>
            </a:xfrm>
            <a:custGeom>
              <a:avLst/>
              <a:gdLst/>
              <a:ahLst/>
              <a:cxnLst/>
              <a:rect l="0" t="0" r="0" b="0"/>
              <a:pathLst>
                <a:path w="831536" h="942930">
                  <a:moveTo>
                    <a:pt x="0" y="831537"/>
                  </a:moveTo>
                  <a:lnTo>
                    <a:pt x="28415" y="835379"/>
                  </a:lnTo>
                  <a:lnTo>
                    <a:pt x="56831" y="839220"/>
                  </a:lnTo>
                  <a:lnTo>
                    <a:pt x="85246" y="843061"/>
                  </a:lnTo>
                  <a:lnTo>
                    <a:pt x="113661" y="846902"/>
                  </a:lnTo>
                  <a:lnTo>
                    <a:pt x="142076" y="850743"/>
                  </a:lnTo>
                  <a:lnTo>
                    <a:pt x="170492" y="854584"/>
                  </a:lnTo>
                  <a:lnTo>
                    <a:pt x="198907" y="858425"/>
                  </a:lnTo>
                  <a:lnTo>
                    <a:pt x="227322" y="862266"/>
                  </a:lnTo>
                  <a:lnTo>
                    <a:pt x="255737" y="866107"/>
                  </a:lnTo>
                  <a:lnTo>
                    <a:pt x="284153" y="869949"/>
                  </a:lnTo>
                  <a:lnTo>
                    <a:pt x="312568" y="873790"/>
                  </a:lnTo>
                  <a:lnTo>
                    <a:pt x="340983" y="877631"/>
                  </a:lnTo>
                  <a:lnTo>
                    <a:pt x="369398" y="881472"/>
                  </a:lnTo>
                  <a:lnTo>
                    <a:pt x="397814" y="885313"/>
                  </a:lnTo>
                  <a:lnTo>
                    <a:pt x="426229" y="889154"/>
                  </a:lnTo>
                  <a:lnTo>
                    <a:pt x="454644" y="892995"/>
                  </a:lnTo>
                  <a:lnTo>
                    <a:pt x="483059" y="896836"/>
                  </a:lnTo>
                  <a:lnTo>
                    <a:pt x="511475" y="900677"/>
                  </a:lnTo>
                  <a:lnTo>
                    <a:pt x="539890" y="904519"/>
                  </a:lnTo>
                  <a:lnTo>
                    <a:pt x="568305" y="908360"/>
                  </a:lnTo>
                  <a:lnTo>
                    <a:pt x="596721" y="912201"/>
                  </a:lnTo>
                  <a:lnTo>
                    <a:pt x="625136" y="916042"/>
                  </a:lnTo>
                  <a:lnTo>
                    <a:pt x="653551" y="919883"/>
                  </a:lnTo>
                  <a:lnTo>
                    <a:pt x="681966" y="923724"/>
                  </a:lnTo>
                  <a:lnTo>
                    <a:pt x="710382" y="927565"/>
                  </a:lnTo>
                  <a:lnTo>
                    <a:pt x="738797" y="931406"/>
                  </a:lnTo>
                  <a:lnTo>
                    <a:pt x="767212" y="935247"/>
                  </a:lnTo>
                  <a:lnTo>
                    <a:pt x="795627" y="939089"/>
                  </a:lnTo>
                  <a:lnTo>
                    <a:pt x="824043" y="942930"/>
                  </a:lnTo>
                  <a:lnTo>
                    <a:pt x="824043" y="942930"/>
                  </a:lnTo>
                  <a:lnTo>
                    <a:pt x="827362" y="914768"/>
                  </a:lnTo>
                  <a:lnTo>
                    <a:pt x="829718" y="886509"/>
                  </a:lnTo>
                  <a:lnTo>
                    <a:pt x="831110" y="858187"/>
                  </a:lnTo>
                  <a:lnTo>
                    <a:pt x="831536" y="829833"/>
                  </a:lnTo>
                  <a:lnTo>
                    <a:pt x="830994" y="801482"/>
                  </a:lnTo>
                  <a:lnTo>
                    <a:pt x="829486" y="773165"/>
                  </a:lnTo>
                  <a:lnTo>
                    <a:pt x="827013" y="744916"/>
                  </a:lnTo>
                  <a:lnTo>
                    <a:pt x="823579" y="716768"/>
                  </a:lnTo>
                  <a:lnTo>
                    <a:pt x="819187" y="688754"/>
                  </a:lnTo>
                  <a:lnTo>
                    <a:pt x="813842" y="660906"/>
                  </a:lnTo>
                  <a:lnTo>
                    <a:pt x="807551" y="633255"/>
                  </a:lnTo>
                  <a:lnTo>
                    <a:pt x="800321" y="605836"/>
                  </a:lnTo>
                  <a:lnTo>
                    <a:pt x="792160" y="578679"/>
                  </a:lnTo>
                  <a:lnTo>
                    <a:pt x="783078" y="551816"/>
                  </a:lnTo>
                  <a:lnTo>
                    <a:pt x="773085" y="525279"/>
                  </a:lnTo>
                  <a:lnTo>
                    <a:pt x="762193" y="499097"/>
                  </a:lnTo>
                  <a:lnTo>
                    <a:pt x="750415" y="473302"/>
                  </a:lnTo>
                  <a:lnTo>
                    <a:pt x="737764" y="447924"/>
                  </a:lnTo>
                  <a:lnTo>
                    <a:pt x="724255" y="422992"/>
                  </a:lnTo>
                  <a:lnTo>
                    <a:pt x="709904" y="398535"/>
                  </a:lnTo>
                  <a:lnTo>
                    <a:pt x="694727" y="374581"/>
                  </a:lnTo>
                  <a:lnTo>
                    <a:pt x="678742" y="351159"/>
                  </a:lnTo>
                  <a:lnTo>
                    <a:pt x="661968" y="328296"/>
                  </a:lnTo>
                  <a:lnTo>
                    <a:pt x="644425" y="306017"/>
                  </a:lnTo>
                  <a:lnTo>
                    <a:pt x="626132" y="284350"/>
                  </a:lnTo>
                  <a:lnTo>
                    <a:pt x="607110" y="263319"/>
                  </a:lnTo>
                  <a:lnTo>
                    <a:pt x="587383" y="242949"/>
                  </a:lnTo>
                  <a:lnTo>
                    <a:pt x="566973" y="223264"/>
                  </a:lnTo>
                  <a:lnTo>
                    <a:pt x="545903" y="204286"/>
                  </a:lnTo>
                  <a:lnTo>
                    <a:pt x="524198" y="186037"/>
                  </a:lnTo>
                  <a:lnTo>
                    <a:pt x="501884" y="168539"/>
                  </a:lnTo>
                  <a:lnTo>
                    <a:pt x="478986" y="151812"/>
                  </a:lnTo>
                  <a:lnTo>
                    <a:pt x="455532" y="135875"/>
                  </a:lnTo>
                  <a:lnTo>
                    <a:pt x="431547" y="120748"/>
                  </a:lnTo>
                  <a:lnTo>
                    <a:pt x="407061" y="106447"/>
                  </a:lnTo>
                  <a:lnTo>
                    <a:pt x="382101" y="92989"/>
                  </a:lnTo>
                  <a:lnTo>
                    <a:pt x="356697" y="80390"/>
                  </a:lnTo>
                  <a:lnTo>
                    <a:pt x="330878" y="68665"/>
                  </a:lnTo>
                  <a:lnTo>
                    <a:pt x="304674" y="57827"/>
                  </a:lnTo>
                  <a:lnTo>
                    <a:pt x="278116" y="47888"/>
                  </a:lnTo>
                  <a:lnTo>
                    <a:pt x="251234" y="38861"/>
                  </a:lnTo>
                  <a:lnTo>
                    <a:pt x="224061" y="30756"/>
                  </a:lnTo>
                  <a:lnTo>
                    <a:pt x="196627" y="23582"/>
                  </a:lnTo>
                  <a:lnTo>
                    <a:pt x="168964" y="17347"/>
                  </a:lnTo>
                  <a:lnTo>
                    <a:pt x="141104" y="12060"/>
                  </a:lnTo>
                  <a:lnTo>
                    <a:pt x="113081" y="7725"/>
                  </a:lnTo>
                  <a:lnTo>
                    <a:pt x="84926" y="4348"/>
                  </a:lnTo>
                  <a:lnTo>
                    <a:pt x="56672" y="1933"/>
                  </a:lnTo>
                  <a:lnTo>
                    <a:pt x="28353" y="484"/>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A500">
                <a:alpha val="100000"/>
              </a:srgbClr>
            </a:solidFill>
            <a:ln w="13500">
              <a:solidFill>
                <a:srgbClr val="999999">
                  <a:alpha val="100000"/>
                </a:srgbClr>
              </a:solidFill>
              <a:prstDash val="solid"/>
              <a:round/>
            </a:ln>
          </p:spPr>
          <p:txBody>
            <a:bodyPr/>
            <a:lstStyle/>
            <a:p>
              <a:endParaRPr/>
            </a:p>
          </p:txBody>
        </p:sp>
        <p:sp>
          <p:nvSpPr>
            <p:cNvPr id="17" name="Polygon form 8"/>
            <p:cNvSpPr/>
            <p:nvPr/>
          </p:nvSpPr>
          <p:spPr>
            <a:xfrm>
              <a:off x="7495731" y="5154620"/>
              <a:ext cx="824043" cy="624822"/>
            </a:xfrm>
            <a:custGeom>
              <a:avLst/>
              <a:gdLst/>
              <a:ahLst/>
              <a:cxnLst/>
              <a:rect l="0" t="0" r="0" b="0"/>
              <a:pathLst>
                <a:path w="824043" h="624822">
                  <a:moveTo>
                    <a:pt x="0" y="0"/>
                  </a:moveTo>
                  <a:lnTo>
                    <a:pt x="18920" y="21546"/>
                  </a:lnTo>
                  <a:lnTo>
                    <a:pt x="37840" y="43091"/>
                  </a:lnTo>
                  <a:lnTo>
                    <a:pt x="56760" y="64637"/>
                  </a:lnTo>
                  <a:lnTo>
                    <a:pt x="75680" y="86182"/>
                  </a:lnTo>
                  <a:lnTo>
                    <a:pt x="94600" y="107728"/>
                  </a:lnTo>
                  <a:lnTo>
                    <a:pt x="113521" y="129273"/>
                  </a:lnTo>
                  <a:lnTo>
                    <a:pt x="132441" y="150819"/>
                  </a:lnTo>
                  <a:lnTo>
                    <a:pt x="151361" y="172365"/>
                  </a:lnTo>
                  <a:lnTo>
                    <a:pt x="170281" y="193910"/>
                  </a:lnTo>
                  <a:lnTo>
                    <a:pt x="189201" y="215456"/>
                  </a:lnTo>
                  <a:lnTo>
                    <a:pt x="208121" y="237001"/>
                  </a:lnTo>
                  <a:lnTo>
                    <a:pt x="227041" y="258547"/>
                  </a:lnTo>
                  <a:lnTo>
                    <a:pt x="245961" y="280092"/>
                  </a:lnTo>
                  <a:lnTo>
                    <a:pt x="264881" y="301638"/>
                  </a:lnTo>
                  <a:lnTo>
                    <a:pt x="283801" y="323184"/>
                  </a:lnTo>
                  <a:lnTo>
                    <a:pt x="302721" y="344729"/>
                  </a:lnTo>
                  <a:lnTo>
                    <a:pt x="321641" y="366275"/>
                  </a:lnTo>
                  <a:lnTo>
                    <a:pt x="340562" y="387820"/>
                  </a:lnTo>
                  <a:lnTo>
                    <a:pt x="359482" y="409366"/>
                  </a:lnTo>
                  <a:lnTo>
                    <a:pt x="378402" y="430911"/>
                  </a:lnTo>
                  <a:lnTo>
                    <a:pt x="397322" y="452457"/>
                  </a:lnTo>
                  <a:lnTo>
                    <a:pt x="416242" y="474003"/>
                  </a:lnTo>
                  <a:lnTo>
                    <a:pt x="435162" y="495548"/>
                  </a:lnTo>
                  <a:lnTo>
                    <a:pt x="454082" y="517094"/>
                  </a:lnTo>
                  <a:lnTo>
                    <a:pt x="473002" y="538639"/>
                  </a:lnTo>
                  <a:lnTo>
                    <a:pt x="491922" y="560185"/>
                  </a:lnTo>
                  <a:lnTo>
                    <a:pt x="510842" y="581731"/>
                  </a:lnTo>
                  <a:lnTo>
                    <a:pt x="529762" y="603276"/>
                  </a:lnTo>
                  <a:lnTo>
                    <a:pt x="548682" y="624822"/>
                  </a:lnTo>
                  <a:lnTo>
                    <a:pt x="548682" y="624822"/>
                  </a:lnTo>
                  <a:lnTo>
                    <a:pt x="569658" y="605759"/>
                  </a:lnTo>
                  <a:lnTo>
                    <a:pt x="589971" y="585993"/>
                  </a:lnTo>
                  <a:lnTo>
                    <a:pt x="609600" y="565547"/>
                  </a:lnTo>
                  <a:lnTo>
                    <a:pt x="628519" y="544443"/>
                  </a:lnTo>
                  <a:lnTo>
                    <a:pt x="646709" y="522706"/>
                  </a:lnTo>
                  <a:lnTo>
                    <a:pt x="664147" y="500363"/>
                  </a:lnTo>
                  <a:lnTo>
                    <a:pt x="680814" y="477437"/>
                  </a:lnTo>
                  <a:lnTo>
                    <a:pt x="696690" y="453958"/>
                  </a:lnTo>
                  <a:lnTo>
                    <a:pt x="711756" y="429951"/>
                  </a:lnTo>
                  <a:lnTo>
                    <a:pt x="725996" y="405444"/>
                  </a:lnTo>
                  <a:lnTo>
                    <a:pt x="739392" y="380466"/>
                  </a:lnTo>
                  <a:lnTo>
                    <a:pt x="751929" y="355046"/>
                  </a:lnTo>
                  <a:lnTo>
                    <a:pt x="763592" y="329214"/>
                  </a:lnTo>
                  <a:lnTo>
                    <a:pt x="774368" y="303000"/>
                  </a:lnTo>
                  <a:lnTo>
                    <a:pt x="784244" y="276433"/>
                  </a:lnTo>
                  <a:lnTo>
                    <a:pt x="793210" y="249545"/>
                  </a:lnTo>
                  <a:lnTo>
                    <a:pt x="801254" y="222367"/>
                  </a:lnTo>
                  <a:lnTo>
                    <a:pt x="808367" y="194931"/>
                  </a:lnTo>
                  <a:lnTo>
                    <a:pt x="814540" y="167268"/>
                  </a:lnTo>
                  <a:lnTo>
                    <a:pt x="819768" y="139411"/>
                  </a:lnTo>
                  <a:lnTo>
                    <a:pt x="824043" y="111392"/>
                  </a:lnTo>
                  <a:lnTo>
                    <a:pt x="824043" y="111392"/>
                  </a:lnTo>
                  <a:lnTo>
                    <a:pt x="795627" y="107551"/>
                  </a:lnTo>
                  <a:lnTo>
                    <a:pt x="767212" y="103710"/>
                  </a:lnTo>
                  <a:lnTo>
                    <a:pt x="738797" y="99869"/>
                  </a:lnTo>
                  <a:lnTo>
                    <a:pt x="710382" y="96028"/>
                  </a:lnTo>
                  <a:lnTo>
                    <a:pt x="681966" y="92187"/>
                  </a:lnTo>
                  <a:lnTo>
                    <a:pt x="653551" y="88346"/>
                  </a:lnTo>
                  <a:lnTo>
                    <a:pt x="625136" y="84504"/>
                  </a:lnTo>
                  <a:lnTo>
                    <a:pt x="596721" y="80663"/>
                  </a:lnTo>
                  <a:lnTo>
                    <a:pt x="568305" y="76822"/>
                  </a:lnTo>
                  <a:lnTo>
                    <a:pt x="539890" y="72981"/>
                  </a:lnTo>
                  <a:lnTo>
                    <a:pt x="511475" y="69140"/>
                  </a:lnTo>
                  <a:lnTo>
                    <a:pt x="483059" y="65299"/>
                  </a:lnTo>
                  <a:lnTo>
                    <a:pt x="454644" y="61458"/>
                  </a:lnTo>
                  <a:lnTo>
                    <a:pt x="426229" y="57617"/>
                  </a:lnTo>
                  <a:lnTo>
                    <a:pt x="397814" y="53776"/>
                  </a:lnTo>
                  <a:lnTo>
                    <a:pt x="369398" y="49934"/>
                  </a:lnTo>
                  <a:lnTo>
                    <a:pt x="340983" y="46093"/>
                  </a:lnTo>
                  <a:lnTo>
                    <a:pt x="312568" y="42252"/>
                  </a:lnTo>
                  <a:lnTo>
                    <a:pt x="284153" y="38411"/>
                  </a:lnTo>
                  <a:lnTo>
                    <a:pt x="255737" y="34570"/>
                  </a:lnTo>
                  <a:lnTo>
                    <a:pt x="227322" y="30729"/>
                  </a:lnTo>
                  <a:lnTo>
                    <a:pt x="198907" y="26888"/>
                  </a:lnTo>
                  <a:lnTo>
                    <a:pt x="170492" y="23047"/>
                  </a:lnTo>
                  <a:lnTo>
                    <a:pt x="142076" y="19206"/>
                  </a:lnTo>
                  <a:lnTo>
                    <a:pt x="113661" y="15364"/>
                  </a:lnTo>
                  <a:lnTo>
                    <a:pt x="85246" y="11523"/>
                  </a:lnTo>
                  <a:lnTo>
                    <a:pt x="56831" y="7682"/>
                  </a:lnTo>
                  <a:lnTo>
                    <a:pt x="28415" y="3841"/>
                  </a:lnTo>
                  <a:lnTo>
                    <a:pt x="0" y="0"/>
                  </a:lnTo>
                  <a:lnTo>
                    <a:pt x="0" y="0"/>
                  </a:lnTo>
                  <a:close/>
                </a:path>
              </a:pathLst>
            </a:custGeom>
            <a:solidFill>
              <a:srgbClr val="BFBFBF">
                <a:alpha val="100000"/>
              </a:srgbClr>
            </a:solidFill>
            <a:ln w="13500">
              <a:solidFill>
                <a:srgbClr val="999999">
                  <a:alpha val="100000"/>
                </a:srgbClr>
              </a:solidFill>
              <a:prstDash val="solid"/>
              <a:round/>
            </a:ln>
          </p:spPr>
          <p:txBody>
            <a:bodyPr/>
            <a:lstStyle/>
            <a:p>
              <a:endParaRPr/>
            </a:p>
          </p:txBody>
        </p:sp>
        <p:sp>
          <p:nvSpPr>
            <p:cNvPr id="18" name="Polygon form 9"/>
            <p:cNvSpPr/>
            <p:nvPr/>
          </p:nvSpPr>
          <p:spPr>
            <a:xfrm>
              <a:off x="7477108" y="5154620"/>
              <a:ext cx="567306" cy="831467"/>
            </a:xfrm>
            <a:custGeom>
              <a:avLst/>
              <a:gdLst/>
              <a:ahLst/>
              <a:cxnLst/>
              <a:rect l="0" t="0" r="0" b="0"/>
              <a:pathLst>
                <a:path w="567306" h="831467">
                  <a:moveTo>
                    <a:pt x="18623" y="0"/>
                  </a:moveTo>
                  <a:lnTo>
                    <a:pt x="17981" y="28667"/>
                  </a:lnTo>
                  <a:lnTo>
                    <a:pt x="17339" y="57333"/>
                  </a:lnTo>
                  <a:lnTo>
                    <a:pt x="16697" y="86000"/>
                  </a:lnTo>
                  <a:lnTo>
                    <a:pt x="16054" y="114666"/>
                  </a:lnTo>
                  <a:lnTo>
                    <a:pt x="15412" y="143333"/>
                  </a:lnTo>
                  <a:lnTo>
                    <a:pt x="14770" y="171999"/>
                  </a:lnTo>
                  <a:lnTo>
                    <a:pt x="14128" y="200666"/>
                  </a:lnTo>
                  <a:lnTo>
                    <a:pt x="13486" y="229332"/>
                  </a:lnTo>
                  <a:lnTo>
                    <a:pt x="12844" y="257999"/>
                  </a:lnTo>
                  <a:lnTo>
                    <a:pt x="12201" y="286665"/>
                  </a:lnTo>
                  <a:lnTo>
                    <a:pt x="11559" y="315332"/>
                  </a:lnTo>
                  <a:lnTo>
                    <a:pt x="10917" y="343998"/>
                  </a:lnTo>
                  <a:lnTo>
                    <a:pt x="10275" y="372665"/>
                  </a:lnTo>
                  <a:lnTo>
                    <a:pt x="9633" y="401331"/>
                  </a:lnTo>
                  <a:lnTo>
                    <a:pt x="8991" y="429998"/>
                  </a:lnTo>
                  <a:lnTo>
                    <a:pt x="8348" y="458664"/>
                  </a:lnTo>
                  <a:lnTo>
                    <a:pt x="7706" y="487331"/>
                  </a:lnTo>
                  <a:lnTo>
                    <a:pt x="7064" y="515997"/>
                  </a:lnTo>
                  <a:lnTo>
                    <a:pt x="6422" y="544664"/>
                  </a:lnTo>
                  <a:lnTo>
                    <a:pt x="5780" y="573330"/>
                  </a:lnTo>
                  <a:lnTo>
                    <a:pt x="5137" y="601997"/>
                  </a:lnTo>
                  <a:lnTo>
                    <a:pt x="4495" y="630663"/>
                  </a:lnTo>
                  <a:lnTo>
                    <a:pt x="3853" y="659330"/>
                  </a:lnTo>
                  <a:lnTo>
                    <a:pt x="3211" y="687996"/>
                  </a:lnTo>
                  <a:lnTo>
                    <a:pt x="2569" y="716663"/>
                  </a:lnTo>
                  <a:lnTo>
                    <a:pt x="1927" y="745329"/>
                  </a:lnTo>
                  <a:lnTo>
                    <a:pt x="1284" y="773996"/>
                  </a:lnTo>
                  <a:lnTo>
                    <a:pt x="642" y="802662"/>
                  </a:lnTo>
                  <a:lnTo>
                    <a:pt x="0" y="831329"/>
                  </a:lnTo>
                  <a:lnTo>
                    <a:pt x="0" y="831329"/>
                  </a:lnTo>
                  <a:lnTo>
                    <a:pt x="29419" y="831467"/>
                  </a:lnTo>
                  <a:lnTo>
                    <a:pt x="58824" y="830565"/>
                  </a:lnTo>
                  <a:lnTo>
                    <a:pt x="88179" y="828623"/>
                  </a:lnTo>
                  <a:lnTo>
                    <a:pt x="117447" y="825644"/>
                  </a:lnTo>
                  <a:lnTo>
                    <a:pt x="146592" y="821632"/>
                  </a:lnTo>
                  <a:lnTo>
                    <a:pt x="175576" y="816591"/>
                  </a:lnTo>
                  <a:lnTo>
                    <a:pt x="204364" y="810528"/>
                  </a:lnTo>
                  <a:lnTo>
                    <a:pt x="232919" y="803450"/>
                  </a:lnTo>
                  <a:lnTo>
                    <a:pt x="261206" y="795367"/>
                  </a:lnTo>
                  <a:lnTo>
                    <a:pt x="289189" y="786288"/>
                  </a:lnTo>
                  <a:lnTo>
                    <a:pt x="316834" y="776225"/>
                  </a:lnTo>
                  <a:lnTo>
                    <a:pt x="344105" y="765190"/>
                  </a:lnTo>
                  <a:lnTo>
                    <a:pt x="370969" y="753198"/>
                  </a:lnTo>
                  <a:lnTo>
                    <a:pt x="397392" y="740263"/>
                  </a:lnTo>
                  <a:lnTo>
                    <a:pt x="423341" y="726401"/>
                  </a:lnTo>
                  <a:lnTo>
                    <a:pt x="448783" y="711630"/>
                  </a:lnTo>
                  <a:lnTo>
                    <a:pt x="473687" y="695968"/>
                  </a:lnTo>
                  <a:lnTo>
                    <a:pt x="498021" y="679435"/>
                  </a:lnTo>
                  <a:lnTo>
                    <a:pt x="521756" y="662052"/>
                  </a:lnTo>
                  <a:lnTo>
                    <a:pt x="544860" y="643840"/>
                  </a:lnTo>
                  <a:lnTo>
                    <a:pt x="567306" y="624822"/>
                  </a:lnTo>
                  <a:lnTo>
                    <a:pt x="567306" y="624822"/>
                  </a:lnTo>
                  <a:lnTo>
                    <a:pt x="548386" y="603276"/>
                  </a:lnTo>
                  <a:lnTo>
                    <a:pt x="529465" y="581731"/>
                  </a:lnTo>
                  <a:lnTo>
                    <a:pt x="510545" y="560185"/>
                  </a:lnTo>
                  <a:lnTo>
                    <a:pt x="491625" y="538639"/>
                  </a:lnTo>
                  <a:lnTo>
                    <a:pt x="472705" y="517094"/>
                  </a:lnTo>
                  <a:lnTo>
                    <a:pt x="453785" y="495548"/>
                  </a:lnTo>
                  <a:lnTo>
                    <a:pt x="434865" y="474003"/>
                  </a:lnTo>
                  <a:lnTo>
                    <a:pt x="415945" y="452457"/>
                  </a:lnTo>
                  <a:lnTo>
                    <a:pt x="397025" y="430911"/>
                  </a:lnTo>
                  <a:lnTo>
                    <a:pt x="378105" y="409366"/>
                  </a:lnTo>
                  <a:lnTo>
                    <a:pt x="359185" y="387820"/>
                  </a:lnTo>
                  <a:lnTo>
                    <a:pt x="340265" y="366275"/>
                  </a:lnTo>
                  <a:lnTo>
                    <a:pt x="321345" y="344729"/>
                  </a:lnTo>
                  <a:lnTo>
                    <a:pt x="302424" y="323184"/>
                  </a:lnTo>
                  <a:lnTo>
                    <a:pt x="283504" y="301638"/>
                  </a:lnTo>
                  <a:lnTo>
                    <a:pt x="264584" y="280092"/>
                  </a:lnTo>
                  <a:lnTo>
                    <a:pt x="245664" y="258547"/>
                  </a:lnTo>
                  <a:lnTo>
                    <a:pt x="226744" y="237001"/>
                  </a:lnTo>
                  <a:lnTo>
                    <a:pt x="207824" y="215456"/>
                  </a:lnTo>
                  <a:lnTo>
                    <a:pt x="188904" y="193910"/>
                  </a:lnTo>
                  <a:lnTo>
                    <a:pt x="169984" y="172365"/>
                  </a:lnTo>
                  <a:lnTo>
                    <a:pt x="151064" y="150819"/>
                  </a:lnTo>
                  <a:lnTo>
                    <a:pt x="132144" y="129273"/>
                  </a:lnTo>
                  <a:lnTo>
                    <a:pt x="113224" y="107728"/>
                  </a:lnTo>
                  <a:lnTo>
                    <a:pt x="94304" y="86182"/>
                  </a:lnTo>
                  <a:lnTo>
                    <a:pt x="75383" y="64637"/>
                  </a:lnTo>
                  <a:lnTo>
                    <a:pt x="56463" y="43091"/>
                  </a:lnTo>
                  <a:lnTo>
                    <a:pt x="37543" y="21546"/>
                  </a:lnTo>
                  <a:lnTo>
                    <a:pt x="18623" y="0"/>
                  </a:lnTo>
                  <a:lnTo>
                    <a:pt x="18623" y="0"/>
                  </a:lnTo>
                  <a:close/>
                </a:path>
              </a:pathLst>
            </a:custGeom>
            <a:solidFill>
              <a:srgbClr val="00FF00">
                <a:alpha val="100000"/>
              </a:srgbClr>
            </a:solidFill>
            <a:ln w="13500">
              <a:solidFill>
                <a:srgbClr val="999999">
                  <a:alpha val="100000"/>
                </a:srgbClr>
              </a:solidFill>
              <a:prstDash val="solid"/>
              <a:round/>
            </a:ln>
          </p:spPr>
          <p:txBody>
            <a:bodyPr/>
            <a:lstStyle/>
            <a:p>
              <a:endParaRPr/>
            </a:p>
          </p:txBody>
        </p:sp>
        <p:sp>
          <p:nvSpPr>
            <p:cNvPr id="19" name="Polygon form 10"/>
            <p:cNvSpPr/>
            <p:nvPr/>
          </p:nvSpPr>
          <p:spPr>
            <a:xfrm>
              <a:off x="6664246" y="4323083"/>
              <a:ext cx="831485" cy="1662866"/>
            </a:xfrm>
            <a:custGeom>
              <a:avLst/>
              <a:gdLst/>
              <a:ahLst/>
              <a:cxnLst/>
              <a:rect l="0" t="0" r="0" b="0"/>
              <a:pathLst>
                <a:path w="831485" h="1662866">
                  <a:moveTo>
                    <a:pt x="831485" y="831537"/>
                  </a:moveTo>
                  <a:lnTo>
                    <a:pt x="831485" y="802864"/>
                  </a:lnTo>
                  <a:lnTo>
                    <a:pt x="831485" y="774190"/>
                  </a:lnTo>
                  <a:lnTo>
                    <a:pt x="831485" y="745516"/>
                  </a:lnTo>
                  <a:lnTo>
                    <a:pt x="831485" y="716843"/>
                  </a:lnTo>
                  <a:lnTo>
                    <a:pt x="831485" y="688169"/>
                  </a:lnTo>
                  <a:lnTo>
                    <a:pt x="831485" y="659495"/>
                  </a:lnTo>
                  <a:lnTo>
                    <a:pt x="831485" y="630821"/>
                  </a:lnTo>
                  <a:lnTo>
                    <a:pt x="831485" y="602148"/>
                  </a:lnTo>
                  <a:lnTo>
                    <a:pt x="831485" y="573474"/>
                  </a:lnTo>
                  <a:lnTo>
                    <a:pt x="831485" y="544800"/>
                  </a:lnTo>
                  <a:lnTo>
                    <a:pt x="831485" y="516127"/>
                  </a:lnTo>
                  <a:lnTo>
                    <a:pt x="831485" y="487453"/>
                  </a:lnTo>
                  <a:lnTo>
                    <a:pt x="831485" y="458779"/>
                  </a:lnTo>
                  <a:lnTo>
                    <a:pt x="831485" y="430106"/>
                  </a:lnTo>
                  <a:lnTo>
                    <a:pt x="831485" y="401432"/>
                  </a:lnTo>
                  <a:lnTo>
                    <a:pt x="831485" y="372758"/>
                  </a:lnTo>
                  <a:lnTo>
                    <a:pt x="831485" y="344084"/>
                  </a:lnTo>
                  <a:lnTo>
                    <a:pt x="831485" y="315411"/>
                  </a:lnTo>
                  <a:lnTo>
                    <a:pt x="831485" y="286737"/>
                  </a:lnTo>
                  <a:lnTo>
                    <a:pt x="831485" y="258063"/>
                  </a:lnTo>
                  <a:lnTo>
                    <a:pt x="831485" y="229390"/>
                  </a:lnTo>
                  <a:lnTo>
                    <a:pt x="831485" y="200716"/>
                  </a:lnTo>
                  <a:lnTo>
                    <a:pt x="831485" y="172042"/>
                  </a:lnTo>
                  <a:lnTo>
                    <a:pt x="831485" y="143369"/>
                  </a:lnTo>
                  <a:lnTo>
                    <a:pt x="831485" y="114695"/>
                  </a:lnTo>
                  <a:lnTo>
                    <a:pt x="831485" y="86021"/>
                  </a:lnTo>
                  <a:lnTo>
                    <a:pt x="831485" y="57347"/>
                  </a:lnTo>
                  <a:lnTo>
                    <a:pt x="831485" y="28674"/>
                  </a:lnTo>
                  <a:lnTo>
                    <a:pt x="831485" y="0"/>
                  </a:lnTo>
                  <a:lnTo>
                    <a:pt x="831485" y="0"/>
                  </a:lnTo>
                  <a:lnTo>
                    <a:pt x="803298" y="478"/>
                  </a:lnTo>
                  <a:lnTo>
                    <a:pt x="775143" y="1911"/>
                  </a:lnTo>
                  <a:lnTo>
                    <a:pt x="747053" y="4298"/>
                  </a:lnTo>
                  <a:lnTo>
                    <a:pt x="719060" y="7635"/>
                  </a:lnTo>
                  <a:lnTo>
                    <a:pt x="691196" y="11920"/>
                  </a:lnTo>
                  <a:lnTo>
                    <a:pt x="663493" y="17146"/>
                  </a:lnTo>
                  <a:lnTo>
                    <a:pt x="635984" y="23309"/>
                  </a:lnTo>
                  <a:lnTo>
                    <a:pt x="608699" y="30400"/>
                  </a:lnTo>
                  <a:lnTo>
                    <a:pt x="581670" y="38413"/>
                  </a:lnTo>
                  <a:lnTo>
                    <a:pt x="554929" y="47337"/>
                  </a:lnTo>
                  <a:lnTo>
                    <a:pt x="528505" y="57162"/>
                  </a:lnTo>
                  <a:lnTo>
                    <a:pt x="502429" y="67877"/>
                  </a:lnTo>
                  <a:lnTo>
                    <a:pt x="476732" y="79470"/>
                  </a:lnTo>
                  <a:lnTo>
                    <a:pt x="451443" y="91928"/>
                  </a:lnTo>
                  <a:lnTo>
                    <a:pt x="426590" y="105236"/>
                  </a:lnTo>
                  <a:lnTo>
                    <a:pt x="402203" y="119378"/>
                  </a:lnTo>
                  <a:lnTo>
                    <a:pt x="378309" y="134339"/>
                  </a:lnTo>
                  <a:lnTo>
                    <a:pt x="354936" y="150102"/>
                  </a:lnTo>
                  <a:lnTo>
                    <a:pt x="332110" y="166647"/>
                  </a:lnTo>
                  <a:lnTo>
                    <a:pt x="309859" y="183957"/>
                  </a:lnTo>
                  <a:lnTo>
                    <a:pt x="288207" y="202011"/>
                  </a:lnTo>
                  <a:lnTo>
                    <a:pt x="267180" y="220789"/>
                  </a:lnTo>
                  <a:lnTo>
                    <a:pt x="246801" y="240268"/>
                  </a:lnTo>
                  <a:lnTo>
                    <a:pt x="227094" y="260428"/>
                  </a:lnTo>
                  <a:lnTo>
                    <a:pt x="208082" y="281244"/>
                  </a:lnTo>
                  <a:lnTo>
                    <a:pt x="189787" y="302692"/>
                  </a:lnTo>
                  <a:lnTo>
                    <a:pt x="172229" y="324748"/>
                  </a:lnTo>
                  <a:lnTo>
                    <a:pt x="155429" y="347386"/>
                  </a:lnTo>
                  <a:lnTo>
                    <a:pt x="139406" y="370581"/>
                  </a:lnTo>
                  <a:lnTo>
                    <a:pt x="124178" y="394306"/>
                  </a:lnTo>
                  <a:lnTo>
                    <a:pt x="109763" y="418534"/>
                  </a:lnTo>
                  <a:lnTo>
                    <a:pt x="96178" y="443236"/>
                  </a:lnTo>
                  <a:lnTo>
                    <a:pt x="83438" y="468384"/>
                  </a:lnTo>
                  <a:lnTo>
                    <a:pt x="71558" y="493950"/>
                  </a:lnTo>
                  <a:lnTo>
                    <a:pt x="60551" y="519904"/>
                  </a:lnTo>
                  <a:lnTo>
                    <a:pt x="50431" y="546216"/>
                  </a:lnTo>
                  <a:lnTo>
                    <a:pt x="41208" y="572856"/>
                  </a:lnTo>
                  <a:lnTo>
                    <a:pt x="32893" y="599793"/>
                  </a:lnTo>
                  <a:lnTo>
                    <a:pt x="25497" y="626997"/>
                  </a:lnTo>
                  <a:lnTo>
                    <a:pt x="19026" y="654436"/>
                  </a:lnTo>
                  <a:lnTo>
                    <a:pt x="13490" y="682078"/>
                  </a:lnTo>
                  <a:lnTo>
                    <a:pt x="8894" y="709892"/>
                  </a:lnTo>
                  <a:lnTo>
                    <a:pt x="5243" y="737846"/>
                  </a:lnTo>
                  <a:lnTo>
                    <a:pt x="2542" y="765908"/>
                  </a:lnTo>
                  <a:lnTo>
                    <a:pt x="794" y="794045"/>
                  </a:lnTo>
                  <a:lnTo>
                    <a:pt x="0" y="822225"/>
                  </a:lnTo>
                  <a:lnTo>
                    <a:pt x="162" y="850416"/>
                  </a:lnTo>
                  <a:lnTo>
                    <a:pt x="1280" y="878585"/>
                  </a:lnTo>
                  <a:lnTo>
                    <a:pt x="3352" y="906700"/>
                  </a:lnTo>
                  <a:lnTo>
                    <a:pt x="6376" y="934729"/>
                  </a:lnTo>
                  <a:lnTo>
                    <a:pt x="10348" y="962639"/>
                  </a:lnTo>
                  <a:lnTo>
                    <a:pt x="15264" y="990399"/>
                  </a:lnTo>
                  <a:lnTo>
                    <a:pt x="21118" y="1017975"/>
                  </a:lnTo>
                  <a:lnTo>
                    <a:pt x="27903" y="1045338"/>
                  </a:lnTo>
                  <a:lnTo>
                    <a:pt x="35613" y="1072455"/>
                  </a:lnTo>
                  <a:lnTo>
                    <a:pt x="44237" y="1099295"/>
                  </a:lnTo>
                  <a:lnTo>
                    <a:pt x="53765" y="1125827"/>
                  </a:lnTo>
                  <a:lnTo>
                    <a:pt x="64188" y="1152021"/>
                  </a:lnTo>
                  <a:lnTo>
                    <a:pt x="75493" y="1177846"/>
                  </a:lnTo>
                  <a:lnTo>
                    <a:pt x="87666" y="1203274"/>
                  </a:lnTo>
                  <a:lnTo>
                    <a:pt x="100695" y="1228274"/>
                  </a:lnTo>
                  <a:lnTo>
                    <a:pt x="114563" y="1252818"/>
                  </a:lnTo>
                  <a:lnTo>
                    <a:pt x="129256" y="1276878"/>
                  </a:lnTo>
                  <a:lnTo>
                    <a:pt x="144755" y="1300426"/>
                  </a:lnTo>
                  <a:lnTo>
                    <a:pt x="161044" y="1323435"/>
                  </a:lnTo>
                  <a:lnTo>
                    <a:pt x="178104" y="1345879"/>
                  </a:lnTo>
                  <a:lnTo>
                    <a:pt x="195914" y="1367732"/>
                  </a:lnTo>
                  <a:lnTo>
                    <a:pt x="214455" y="1388968"/>
                  </a:lnTo>
                  <a:lnTo>
                    <a:pt x="233706" y="1409563"/>
                  </a:lnTo>
                  <a:lnTo>
                    <a:pt x="253643" y="1429495"/>
                  </a:lnTo>
                  <a:lnTo>
                    <a:pt x="274245" y="1448739"/>
                  </a:lnTo>
                  <a:lnTo>
                    <a:pt x="295487" y="1467273"/>
                  </a:lnTo>
                  <a:lnTo>
                    <a:pt x="317345" y="1485077"/>
                  </a:lnTo>
                  <a:lnTo>
                    <a:pt x="339794" y="1502130"/>
                  </a:lnTo>
                  <a:lnTo>
                    <a:pt x="362808" y="1518411"/>
                  </a:lnTo>
                  <a:lnTo>
                    <a:pt x="386361" y="1533904"/>
                  </a:lnTo>
                  <a:lnTo>
                    <a:pt x="410425" y="1548589"/>
                  </a:lnTo>
                  <a:lnTo>
                    <a:pt x="434974" y="1562450"/>
                  </a:lnTo>
                  <a:lnTo>
                    <a:pt x="459978" y="1575471"/>
                  </a:lnTo>
                  <a:lnTo>
                    <a:pt x="485409" y="1587636"/>
                  </a:lnTo>
                  <a:lnTo>
                    <a:pt x="511238" y="1598933"/>
                  </a:lnTo>
                  <a:lnTo>
                    <a:pt x="537435" y="1609348"/>
                  </a:lnTo>
                  <a:lnTo>
                    <a:pt x="563970" y="1618868"/>
                  </a:lnTo>
                  <a:lnTo>
                    <a:pt x="590813" y="1627484"/>
                  </a:lnTo>
                  <a:lnTo>
                    <a:pt x="617932" y="1635185"/>
                  </a:lnTo>
                  <a:lnTo>
                    <a:pt x="645296" y="1641962"/>
                  </a:lnTo>
                  <a:lnTo>
                    <a:pt x="672875" y="1647808"/>
                  </a:lnTo>
                  <a:lnTo>
                    <a:pt x="700636" y="1652715"/>
                  </a:lnTo>
                  <a:lnTo>
                    <a:pt x="728547" y="1656679"/>
                  </a:lnTo>
                  <a:lnTo>
                    <a:pt x="756577" y="1659694"/>
                  </a:lnTo>
                  <a:lnTo>
                    <a:pt x="784693" y="1661757"/>
                  </a:lnTo>
                  <a:lnTo>
                    <a:pt x="812862" y="1662866"/>
                  </a:lnTo>
                  <a:lnTo>
                    <a:pt x="812862" y="1662866"/>
                  </a:lnTo>
                  <a:lnTo>
                    <a:pt x="813504" y="1634200"/>
                  </a:lnTo>
                  <a:lnTo>
                    <a:pt x="814146" y="1605533"/>
                  </a:lnTo>
                  <a:lnTo>
                    <a:pt x="814789" y="1576867"/>
                  </a:lnTo>
                  <a:lnTo>
                    <a:pt x="815431" y="1548200"/>
                  </a:lnTo>
                  <a:lnTo>
                    <a:pt x="816073" y="1519534"/>
                  </a:lnTo>
                  <a:lnTo>
                    <a:pt x="816715" y="1490867"/>
                  </a:lnTo>
                  <a:lnTo>
                    <a:pt x="817357" y="1462201"/>
                  </a:lnTo>
                  <a:lnTo>
                    <a:pt x="818000" y="1433534"/>
                  </a:lnTo>
                  <a:lnTo>
                    <a:pt x="818642" y="1404868"/>
                  </a:lnTo>
                  <a:lnTo>
                    <a:pt x="819284" y="1376201"/>
                  </a:lnTo>
                  <a:lnTo>
                    <a:pt x="819926" y="1347535"/>
                  </a:lnTo>
                  <a:lnTo>
                    <a:pt x="820568" y="1318868"/>
                  </a:lnTo>
                  <a:lnTo>
                    <a:pt x="821210" y="1290202"/>
                  </a:lnTo>
                  <a:lnTo>
                    <a:pt x="821853" y="1261535"/>
                  </a:lnTo>
                  <a:lnTo>
                    <a:pt x="822495" y="1232869"/>
                  </a:lnTo>
                  <a:lnTo>
                    <a:pt x="823137" y="1204202"/>
                  </a:lnTo>
                  <a:lnTo>
                    <a:pt x="823779" y="1175536"/>
                  </a:lnTo>
                  <a:lnTo>
                    <a:pt x="824421" y="1146869"/>
                  </a:lnTo>
                  <a:lnTo>
                    <a:pt x="825063" y="1118203"/>
                  </a:lnTo>
                  <a:lnTo>
                    <a:pt x="825706" y="1089536"/>
                  </a:lnTo>
                  <a:lnTo>
                    <a:pt x="826348" y="1060870"/>
                  </a:lnTo>
                  <a:lnTo>
                    <a:pt x="826990" y="1032203"/>
                  </a:lnTo>
                  <a:lnTo>
                    <a:pt x="827632" y="1003537"/>
                  </a:lnTo>
                  <a:lnTo>
                    <a:pt x="828274" y="974870"/>
                  </a:lnTo>
                  <a:lnTo>
                    <a:pt x="828917" y="946203"/>
                  </a:lnTo>
                  <a:lnTo>
                    <a:pt x="829559" y="917537"/>
                  </a:lnTo>
                  <a:lnTo>
                    <a:pt x="830201" y="888870"/>
                  </a:lnTo>
                  <a:lnTo>
                    <a:pt x="830843" y="860204"/>
                  </a:lnTo>
                  <a:lnTo>
                    <a:pt x="831485" y="831537"/>
                  </a:lnTo>
                  <a:lnTo>
                    <a:pt x="831485" y="831537"/>
                  </a:lnTo>
                  <a:close/>
                </a:path>
              </a:pathLst>
            </a:custGeom>
            <a:solidFill>
              <a:srgbClr val="FFFF00">
                <a:alpha val="100000"/>
              </a:srgbClr>
            </a:solidFill>
            <a:ln w="13500">
              <a:solidFill>
                <a:srgbClr val="999999">
                  <a:alpha val="100000"/>
                </a:srgbClr>
              </a:solidFill>
              <a:prstDash val="solid"/>
              <a:round/>
            </a:ln>
          </p:spPr>
          <p:txBody>
            <a:bodyPr/>
            <a:lstStyle/>
            <a:p>
              <a:endParaRPr/>
            </a:p>
          </p:txBody>
        </p:sp>
        <p:sp>
          <p:nvSpPr>
            <p:cNvPr id="20" name="Text 11"/>
            <p:cNvSpPr/>
            <p:nvPr/>
          </p:nvSpPr>
          <p:spPr>
            <a:xfrm>
              <a:off x="7768037" y="466983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a:t>
              </a:r>
            </a:p>
          </p:txBody>
        </p:sp>
        <p:sp>
          <p:nvSpPr>
            <p:cNvPr id="21" name="Text 12"/>
            <p:cNvSpPr/>
            <p:nvPr/>
          </p:nvSpPr>
          <p:spPr>
            <a:xfrm>
              <a:off x="7853371" y="542199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22" name="Text 13"/>
            <p:cNvSpPr/>
            <p:nvPr/>
          </p:nvSpPr>
          <p:spPr>
            <a:xfrm>
              <a:off x="7494678" y="573268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23" name="Text 14"/>
            <p:cNvSpPr/>
            <p:nvPr/>
          </p:nvSpPr>
          <p:spPr>
            <a:xfrm>
              <a:off x="6601943" y="510013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50%</a:t>
              </a:r>
            </a:p>
          </p:txBody>
        </p:sp>
      </p:grpSp>
      <p:grpSp>
        <p:nvGrpSpPr>
          <p:cNvPr id="5" name="Groupe 5"/>
          <p:cNvGrpSpPr/>
          <p:nvPr/>
        </p:nvGrpSpPr>
        <p:grpSpPr>
          <a:xfrm>
            <a:off x="162295" y="4103799"/>
            <a:ext cx="2581275" cy="2210905"/>
            <a:chOff x="162295" y="4103799"/>
            <a:chExt cx="2581275" cy="2210905"/>
          </a:xfrm>
        </p:grpSpPr>
        <p:sp>
          <p:nvSpPr>
            <p:cNvPr id="24" name="Polygon form 7"/>
            <p:cNvSpPr/>
            <p:nvPr/>
          </p:nvSpPr>
          <p:spPr>
            <a:xfrm>
              <a:off x="1526070" y="4323083"/>
              <a:ext cx="785519" cy="831537"/>
            </a:xfrm>
            <a:custGeom>
              <a:avLst/>
              <a:gdLst/>
              <a:ahLst/>
              <a:cxnLst/>
              <a:rect l="0" t="0" r="0" b="0"/>
              <a:pathLst>
                <a:path w="785519" h="831537">
                  <a:moveTo>
                    <a:pt x="0" y="831537"/>
                  </a:moveTo>
                  <a:lnTo>
                    <a:pt x="27087" y="822131"/>
                  </a:lnTo>
                  <a:lnTo>
                    <a:pt x="54174" y="812724"/>
                  </a:lnTo>
                  <a:lnTo>
                    <a:pt x="81261" y="803318"/>
                  </a:lnTo>
                  <a:lnTo>
                    <a:pt x="108347" y="793911"/>
                  </a:lnTo>
                  <a:lnTo>
                    <a:pt x="135434" y="784505"/>
                  </a:lnTo>
                  <a:lnTo>
                    <a:pt x="162521" y="775098"/>
                  </a:lnTo>
                  <a:lnTo>
                    <a:pt x="189608" y="765692"/>
                  </a:lnTo>
                  <a:lnTo>
                    <a:pt x="216695" y="756285"/>
                  </a:lnTo>
                  <a:lnTo>
                    <a:pt x="243782" y="746879"/>
                  </a:lnTo>
                  <a:lnTo>
                    <a:pt x="270869" y="737472"/>
                  </a:lnTo>
                  <a:lnTo>
                    <a:pt x="297956" y="728066"/>
                  </a:lnTo>
                  <a:lnTo>
                    <a:pt x="325042" y="718659"/>
                  </a:lnTo>
                  <a:lnTo>
                    <a:pt x="352129" y="709253"/>
                  </a:lnTo>
                  <a:lnTo>
                    <a:pt x="379216" y="699846"/>
                  </a:lnTo>
                  <a:lnTo>
                    <a:pt x="406303" y="690440"/>
                  </a:lnTo>
                  <a:lnTo>
                    <a:pt x="433390" y="681033"/>
                  </a:lnTo>
                  <a:lnTo>
                    <a:pt x="460477" y="671627"/>
                  </a:lnTo>
                  <a:lnTo>
                    <a:pt x="487564" y="662220"/>
                  </a:lnTo>
                  <a:lnTo>
                    <a:pt x="514651" y="652813"/>
                  </a:lnTo>
                  <a:lnTo>
                    <a:pt x="541737" y="643407"/>
                  </a:lnTo>
                  <a:lnTo>
                    <a:pt x="568824" y="634000"/>
                  </a:lnTo>
                  <a:lnTo>
                    <a:pt x="595911" y="624594"/>
                  </a:lnTo>
                  <a:lnTo>
                    <a:pt x="622998" y="615187"/>
                  </a:lnTo>
                  <a:lnTo>
                    <a:pt x="650085" y="605781"/>
                  </a:lnTo>
                  <a:lnTo>
                    <a:pt x="677172" y="596374"/>
                  </a:lnTo>
                  <a:lnTo>
                    <a:pt x="704259" y="586968"/>
                  </a:lnTo>
                  <a:lnTo>
                    <a:pt x="731346" y="577561"/>
                  </a:lnTo>
                  <a:lnTo>
                    <a:pt x="758432" y="568155"/>
                  </a:lnTo>
                  <a:lnTo>
                    <a:pt x="785519" y="558748"/>
                  </a:lnTo>
                  <a:lnTo>
                    <a:pt x="785519" y="558748"/>
                  </a:lnTo>
                  <a:lnTo>
                    <a:pt x="775688" y="531933"/>
                  </a:lnTo>
                  <a:lnTo>
                    <a:pt x="764941" y="505471"/>
                  </a:lnTo>
                  <a:lnTo>
                    <a:pt x="753292" y="479394"/>
                  </a:lnTo>
                  <a:lnTo>
                    <a:pt x="740755" y="453732"/>
                  </a:lnTo>
                  <a:lnTo>
                    <a:pt x="727343" y="428516"/>
                  </a:lnTo>
                  <a:lnTo>
                    <a:pt x="713074" y="403775"/>
                  </a:lnTo>
                  <a:lnTo>
                    <a:pt x="697963" y="379539"/>
                  </a:lnTo>
                  <a:lnTo>
                    <a:pt x="682029" y="355836"/>
                  </a:lnTo>
                  <a:lnTo>
                    <a:pt x="665290" y="332695"/>
                  </a:lnTo>
                  <a:lnTo>
                    <a:pt x="647766" y="310142"/>
                  </a:lnTo>
                  <a:lnTo>
                    <a:pt x="629478" y="288204"/>
                  </a:lnTo>
                  <a:lnTo>
                    <a:pt x="610448" y="266907"/>
                  </a:lnTo>
                  <a:lnTo>
                    <a:pt x="590697" y="246276"/>
                  </a:lnTo>
                  <a:lnTo>
                    <a:pt x="570250" y="226335"/>
                  </a:lnTo>
                  <a:lnTo>
                    <a:pt x="549130" y="207109"/>
                  </a:lnTo>
                  <a:lnTo>
                    <a:pt x="527362" y="188619"/>
                  </a:lnTo>
                  <a:lnTo>
                    <a:pt x="504971" y="170887"/>
                  </a:lnTo>
                  <a:lnTo>
                    <a:pt x="481986" y="153935"/>
                  </a:lnTo>
                  <a:lnTo>
                    <a:pt x="458431" y="137783"/>
                  </a:lnTo>
                  <a:lnTo>
                    <a:pt x="434336" y="122449"/>
                  </a:lnTo>
                  <a:lnTo>
                    <a:pt x="409728" y="107951"/>
                  </a:lnTo>
                  <a:lnTo>
                    <a:pt x="384637" y="94307"/>
                  </a:lnTo>
                  <a:lnTo>
                    <a:pt x="359092" y="81533"/>
                  </a:lnTo>
                  <a:lnTo>
                    <a:pt x="333124" y="69643"/>
                  </a:lnTo>
                  <a:lnTo>
                    <a:pt x="306762" y="58652"/>
                  </a:lnTo>
                  <a:lnTo>
                    <a:pt x="280039" y="48573"/>
                  </a:lnTo>
                  <a:lnTo>
                    <a:pt x="252985" y="39418"/>
                  </a:lnTo>
                  <a:lnTo>
                    <a:pt x="225633" y="31197"/>
                  </a:lnTo>
                  <a:lnTo>
                    <a:pt x="198015" y="23921"/>
                  </a:lnTo>
                  <a:lnTo>
                    <a:pt x="170163" y="17597"/>
                  </a:lnTo>
                  <a:lnTo>
                    <a:pt x="142110" y="12233"/>
                  </a:lnTo>
                  <a:lnTo>
                    <a:pt x="113890" y="7836"/>
                  </a:lnTo>
                  <a:lnTo>
                    <a:pt x="85535" y="4411"/>
                  </a:lnTo>
                  <a:lnTo>
                    <a:pt x="57080" y="1961"/>
                  </a:lnTo>
                  <a:lnTo>
                    <a:pt x="28557" y="490"/>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A500">
                <a:alpha val="100000"/>
              </a:srgbClr>
            </a:solidFill>
            <a:ln w="13500">
              <a:solidFill>
                <a:srgbClr val="999999">
                  <a:alpha val="100000"/>
                </a:srgbClr>
              </a:solidFill>
              <a:prstDash val="solid"/>
              <a:round/>
            </a:ln>
          </p:spPr>
          <p:txBody>
            <a:bodyPr/>
            <a:lstStyle/>
            <a:p>
              <a:endParaRPr/>
            </a:p>
          </p:txBody>
        </p:sp>
        <p:sp>
          <p:nvSpPr>
            <p:cNvPr id="25" name="Polygon form 8"/>
            <p:cNvSpPr/>
            <p:nvPr/>
          </p:nvSpPr>
          <p:spPr>
            <a:xfrm>
              <a:off x="1526070" y="4881831"/>
              <a:ext cx="831501" cy="613204"/>
            </a:xfrm>
            <a:custGeom>
              <a:avLst/>
              <a:gdLst/>
              <a:ahLst/>
              <a:cxnLst/>
              <a:rect l="0" t="0" r="0" b="0"/>
              <a:pathLst>
                <a:path w="831501" h="613204">
                  <a:moveTo>
                    <a:pt x="0" y="272789"/>
                  </a:moveTo>
                  <a:lnTo>
                    <a:pt x="26161" y="284528"/>
                  </a:lnTo>
                  <a:lnTo>
                    <a:pt x="52322" y="296266"/>
                  </a:lnTo>
                  <a:lnTo>
                    <a:pt x="78483" y="308005"/>
                  </a:lnTo>
                  <a:lnTo>
                    <a:pt x="104643" y="319743"/>
                  </a:lnTo>
                  <a:lnTo>
                    <a:pt x="130804" y="331481"/>
                  </a:lnTo>
                  <a:lnTo>
                    <a:pt x="156965" y="343220"/>
                  </a:lnTo>
                  <a:lnTo>
                    <a:pt x="183126" y="354958"/>
                  </a:lnTo>
                  <a:lnTo>
                    <a:pt x="209287" y="366697"/>
                  </a:lnTo>
                  <a:lnTo>
                    <a:pt x="235448" y="378435"/>
                  </a:lnTo>
                  <a:lnTo>
                    <a:pt x="261609" y="390174"/>
                  </a:lnTo>
                  <a:lnTo>
                    <a:pt x="287769" y="401912"/>
                  </a:lnTo>
                  <a:lnTo>
                    <a:pt x="313930" y="413650"/>
                  </a:lnTo>
                  <a:lnTo>
                    <a:pt x="340091" y="425389"/>
                  </a:lnTo>
                  <a:lnTo>
                    <a:pt x="366252" y="437127"/>
                  </a:lnTo>
                  <a:lnTo>
                    <a:pt x="392413" y="448866"/>
                  </a:lnTo>
                  <a:lnTo>
                    <a:pt x="418574" y="460604"/>
                  </a:lnTo>
                  <a:lnTo>
                    <a:pt x="444735" y="472343"/>
                  </a:lnTo>
                  <a:lnTo>
                    <a:pt x="470895" y="484081"/>
                  </a:lnTo>
                  <a:lnTo>
                    <a:pt x="497056" y="495819"/>
                  </a:lnTo>
                  <a:lnTo>
                    <a:pt x="523217" y="507558"/>
                  </a:lnTo>
                  <a:lnTo>
                    <a:pt x="549378" y="519296"/>
                  </a:lnTo>
                  <a:lnTo>
                    <a:pt x="575539" y="531035"/>
                  </a:lnTo>
                  <a:lnTo>
                    <a:pt x="601700" y="542773"/>
                  </a:lnTo>
                  <a:lnTo>
                    <a:pt x="627861" y="554512"/>
                  </a:lnTo>
                  <a:lnTo>
                    <a:pt x="654021" y="566250"/>
                  </a:lnTo>
                  <a:lnTo>
                    <a:pt x="680182" y="577988"/>
                  </a:lnTo>
                  <a:lnTo>
                    <a:pt x="706343" y="589727"/>
                  </a:lnTo>
                  <a:lnTo>
                    <a:pt x="732504" y="601465"/>
                  </a:lnTo>
                  <a:lnTo>
                    <a:pt x="758665" y="613204"/>
                  </a:lnTo>
                  <a:lnTo>
                    <a:pt x="758665" y="613204"/>
                  </a:lnTo>
                  <a:lnTo>
                    <a:pt x="769913" y="586937"/>
                  </a:lnTo>
                  <a:lnTo>
                    <a:pt x="780252" y="560299"/>
                  </a:lnTo>
                  <a:lnTo>
                    <a:pt x="789669" y="533322"/>
                  </a:lnTo>
                  <a:lnTo>
                    <a:pt x="798154" y="506037"/>
                  </a:lnTo>
                  <a:lnTo>
                    <a:pt x="805697" y="478476"/>
                  </a:lnTo>
                  <a:lnTo>
                    <a:pt x="812288" y="450673"/>
                  </a:lnTo>
                  <a:lnTo>
                    <a:pt x="817920" y="422660"/>
                  </a:lnTo>
                  <a:lnTo>
                    <a:pt x="822586" y="394469"/>
                  </a:lnTo>
                  <a:lnTo>
                    <a:pt x="826281" y="366135"/>
                  </a:lnTo>
                  <a:lnTo>
                    <a:pt x="829001" y="337691"/>
                  </a:lnTo>
                  <a:lnTo>
                    <a:pt x="830741" y="309170"/>
                  </a:lnTo>
                  <a:lnTo>
                    <a:pt x="831501" y="280607"/>
                  </a:lnTo>
                  <a:lnTo>
                    <a:pt x="831278" y="252034"/>
                  </a:lnTo>
                  <a:lnTo>
                    <a:pt x="830074" y="223485"/>
                  </a:lnTo>
                  <a:lnTo>
                    <a:pt x="827890" y="194995"/>
                  </a:lnTo>
                  <a:lnTo>
                    <a:pt x="824729" y="166596"/>
                  </a:lnTo>
                  <a:lnTo>
                    <a:pt x="820593" y="138323"/>
                  </a:lnTo>
                  <a:lnTo>
                    <a:pt x="815489" y="110209"/>
                  </a:lnTo>
                  <a:lnTo>
                    <a:pt x="809422" y="82287"/>
                  </a:lnTo>
                  <a:lnTo>
                    <a:pt x="802398" y="54589"/>
                  </a:lnTo>
                  <a:lnTo>
                    <a:pt x="794428" y="27150"/>
                  </a:lnTo>
                  <a:lnTo>
                    <a:pt x="785519" y="0"/>
                  </a:lnTo>
                  <a:lnTo>
                    <a:pt x="785519" y="0"/>
                  </a:lnTo>
                  <a:lnTo>
                    <a:pt x="758432" y="9407"/>
                  </a:lnTo>
                  <a:lnTo>
                    <a:pt x="731346" y="18813"/>
                  </a:lnTo>
                  <a:lnTo>
                    <a:pt x="704259" y="28220"/>
                  </a:lnTo>
                  <a:lnTo>
                    <a:pt x="677172" y="37626"/>
                  </a:lnTo>
                  <a:lnTo>
                    <a:pt x="650085" y="47033"/>
                  </a:lnTo>
                  <a:lnTo>
                    <a:pt x="622998" y="56439"/>
                  </a:lnTo>
                  <a:lnTo>
                    <a:pt x="595911" y="65846"/>
                  </a:lnTo>
                  <a:lnTo>
                    <a:pt x="568824" y="75252"/>
                  </a:lnTo>
                  <a:lnTo>
                    <a:pt x="541737" y="84659"/>
                  </a:lnTo>
                  <a:lnTo>
                    <a:pt x="514651" y="94065"/>
                  </a:lnTo>
                  <a:lnTo>
                    <a:pt x="487564" y="103472"/>
                  </a:lnTo>
                  <a:lnTo>
                    <a:pt x="460477" y="112878"/>
                  </a:lnTo>
                  <a:lnTo>
                    <a:pt x="433390" y="122285"/>
                  </a:lnTo>
                  <a:lnTo>
                    <a:pt x="406303" y="131691"/>
                  </a:lnTo>
                  <a:lnTo>
                    <a:pt x="379216" y="141098"/>
                  </a:lnTo>
                  <a:lnTo>
                    <a:pt x="352129" y="150504"/>
                  </a:lnTo>
                  <a:lnTo>
                    <a:pt x="325042" y="159911"/>
                  </a:lnTo>
                  <a:lnTo>
                    <a:pt x="297956" y="169317"/>
                  </a:lnTo>
                  <a:lnTo>
                    <a:pt x="270869" y="178724"/>
                  </a:lnTo>
                  <a:lnTo>
                    <a:pt x="243782" y="188130"/>
                  </a:lnTo>
                  <a:lnTo>
                    <a:pt x="216695" y="197537"/>
                  </a:lnTo>
                  <a:lnTo>
                    <a:pt x="189608" y="206944"/>
                  </a:lnTo>
                  <a:lnTo>
                    <a:pt x="162521" y="216350"/>
                  </a:lnTo>
                  <a:lnTo>
                    <a:pt x="135434" y="225757"/>
                  </a:lnTo>
                  <a:lnTo>
                    <a:pt x="108347" y="235163"/>
                  </a:lnTo>
                  <a:lnTo>
                    <a:pt x="81261" y="244570"/>
                  </a:lnTo>
                  <a:lnTo>
                    <a:pt x="54174" y="253976"/>
                  </a:lnTo>
                  <a:lnTo>
                    <a:pt x="27087" y="263383"/>
                  </a:lnTo>
                  <a:lnTo>
                    <a:pt x="0" y="272789"/>
                  </a:lnTo>
                  <a:lnTo>
                    <a:pt x="0" y="272789"/>
                  </a:lnTo>
                  <a:close/>
                </a:path>
              </a:pathLst>
            </a:custGeom>
            <a:solidFill>
              <a:srgbClr val="BFBFBF">
                <a:alpha val="100000"/>
              </a:srgbClr>
            </a:solidFill>
            <a:ln w="13500">
              <a:solidFill>
                <a:srgbClr val="999999">
                  <a:alpha val="100000"/>
                </a:srgbClr>
              </a:solidFill>
              <a:prstDash val="solid"/>
              <a:round/>
            </a:ln>
          </p:spPr>
          <p:txBody>
            <a:bodyPr/>
            <a:lstStyle/>
            <a:p>
              <a:endParaRPr/>
            </a:p>
          </p:txBody>
        </p:sp>
        <p:sp>
          <p:nvSpPr>
            <p:cNvPr id="26" name="Polygon form 9"/>
            <p:cNvSpPr/>
            <p:nvPr/>
          </p:nvSpPr>
          <p:spPr>
            <a:xfrm>
              <a:off x="1526070" y="5154620"/>
              <a:ext cx="758665" cy="656745"/>
            </a:xfrm>
            <a:custGeom>
              <a:avLst/>
              <a:gdLst/>
              <a:ahLst/>
              <a:cxnLst/>
              <a:rect l="0" t="0" r="0" b="0"/>
              <a:pathLst>
                <a:path w="758665" h="656745">
                  <a:moveTo>
                    <a:pt x="0" y="0"/>
                  </a:moveTo>
                  <a:lnTo>
                    <a:pt x="17588" y="22646"/>
                  </a:lnTo>
                  <a:lnTo>
                    <a:pt x="35175" y="45293"/>
                  </a:lnTo>
                  <a:lnTo>
                    <a:pt x="52763" y="67939"/>
                  </a:lnTo>
                  <a:lnTo>
                    <a:pt x="70350" y="90586"/>
                  </a:lnTo>
                  <a:lnTo>
                    <a:pt x="87938" y="113232"/>
                  </a:lnTo>
                  <a:lnTo>
                    <a:pt x="105525" y="135878"/>
                  </a:lnTo>
                  <a:lnTo>
                    <a:pt x="123113" y="158525"/>
                  </a:lnTo>
                  <a:lnTo>
                    <a:pt x="140701" y="181171"/>
                  </a:lnTo>
                  <a:lnTo>
                    <a:pt x="158288" y="203817"/>
                  </a:lnTo>
                  <a:lnTo>
                    <a:pt x="175876" y="226464"/>
                  </a:lnTo>
                  <a:lnTo>
                    <a:pt x="193463" y="249110"/>
                  </a:lnTo>
                  <a:lnTo>
                    <a:pt x="211051" y="271757"/>
                  </a:lnTo>
                  <a:lnTo>
                    <a:pt x="228638" y="294403"/>
                  </a:lnTo>
                  <a:lnTo>
                    <a:pt x="246226" y="317049"/>
                  </a:lnTo>
                  <a:lnTo>
                    <a:pt x="263814" y="339696"/>
                  </a:lnTo>
                  <a:lnTo>
                    <a:pt x="281401" y="362342"/>
                  </a:lnTo>
                  <a:lnTo>
                    <a:pt x="298989" y="384989"/>
                  </a:lnTo>
                  <a:lnTo>
                    <a:pt x="316576" y="407635"/>
                  </a:lnTo>
                  <a:lnTo>
                    <a:pt x="334164" y="430281"/>
                  </a:lnTo>
                  <a:lnTo>
                    <a:pt x="351751" y="452928"/>
                  </a:lnTo>
                  <a:lnTo>
                    <a:pt x="369339" y="475574"/>
                  </a:lnTo>
                  <a:lnTo>
                    <a:pt x="386927" y="498220"/>
                  </a:lnTo>
                  <a:lnTo>
                    <a:pt x="404514" y="520867"/>
                  </a:lnTo>
                  <a:lnTo>
                    <a:pt x="422102" y="543513"/>
                  </a:lnTo>
                  <a:lnTo>
                    <a:pt x="439689" y="566160"/>
                  </a:lnTo>
                  <a:lnTo>
                    <a:pt x="457277" y="588806"/>
                  </a:lnTo>
                  <a:lnTo>
                    <a:pt x="474864" y="611452"/>
                  </a:lnTo>
                  <a:lnTo>
                    <a:pt x="492452" y="634099"/>
                  </a:lnTo>
                  <a:lnTo>
                    <a:pt x="510040" y="656745"/>
                  </a:lnTo>
                  <a:lnTo>
                    <a:pt x="510040" y="656745"/>
                  </a:lnTo>
                  <a:lnTo>
                    <a:pt x="532649" y="638545"/>
                  </a:lnTo>
                  <a:lnTo>
                    <a:pt x="554610" y="619566"/>
                  </a:lnTo>
                  <a:lnTo>
                    <a:pt x="575895" y="599832"/>
                  </a:lnTo>
                  <a:lnTo>
                    <a:pt x="596479" y="579368"/>
                  </a:lnTo>
                  <a:lnTo>
                    <a:pt x="616336" y="558198"/>
                  </a:lnTo>
                  <a:lnTo>
                    <a:pt x="635441" y="536348"/>
                  </a:lnTo>
                  <a:lnTo>
                    <a:pt x="653773" y="513844"/>
                  </a:lnTo>
                  <a:lnTo>
                    <a:pt x="671308" y="490714"/>
                  </a:lnTo>
                  <a:lnTo>
                    <a:pt x="688025" y="466986"/>
                  </a:lnTo>
                  <a:lnTo>
                    <a:pt x="703904" y="442690"/>
                  </a:lnTo>
                  <a:lnTo>
                    <a:pt x="718925" y="417853"/>
                  </a:lnTo>
                  <a:lnTo>
                    <a:pt x="733070" y="392508"/>
                  </a:lnTo>
                  <a:lnTo>
                    <a:pt x="746322" y="366685"/>
                  </a:lnTo>
                  <a:lnTo>
                    <a:pt x="758665" y="340415"/>
                  </a:lnTo>
                  <a:lnTo>
                    <a:pt x="758665" y="340415"/>
                  </a:lnTo>
                  <a:lnTo>
                    <a:pt x="732504" y="328676"/>
                  </a:lnTo>
                  <a:lnTo>
                    <a:pt x="706343" y="316938"/>
                  </a:lnTo>
                  <a:lnTo>
                    <a:pt x="680182" y="305199"/>
                  </a:lnTo>
                  <a:lnTo>
                    <a:pt x="654021" y="293461"/>
                  </a:lnTo>
                  <a:lnTo>
                    <a:pt x="627861" y="281722"/>
                  </a:lnTo>
                  <a:lnTo>
                    <a:pt x="601700" y="269984"/>
                  </a:lnTo>
                  <a:lnTo>
                    <a:pt x="575539" y="258246"/>
                  </a:lnTo>
                  <a:lnTo>
                    <a:pt x="549378" y="246507"/>
                  </a:lnTo>
                  <a:lnTo>
                    <a:pt x="523217" y="234769"/>
                  </a:lnTo>
                  <a:lnTo>
                    <a:pt x="497056" y="223030"/>
                  </a:lnTo>
                  <a:lnTo>
                    <a:pt x="470895" y="211292"/>
                  </a:lnTo>
                  <a:lnTo>
                    <a:pt x="444735" y="199553"/>
                  </a:lnTo>
                  <a:lnTo>
                    <a:pt x="418574" y="187815"/>
                  </a:lnTo>
                  <a:lnTo>
                    <a:pt x="392413" y="176077"/>
                  </a:lnTo>
                  <a:lnTo>
                    <a:pt x="366252" y="164338"/>
                  </a:lnTo>
                  <a:lnTo>
                    <a:pt x="340091" y="152600"/>
                  </a:lnTo>
                  <a:lnTo>
                    <a:pt x="313930" y="140861"/>
                  </a:lnTo>
                  <a:lnTo>
                    <a:pt x="287769" y="129123"/>
                  </a:lnTo>
                  <a:lnTo>
                    <a:pt x="261609" y="117384"/>
                  </a:lnTo>
                  <a:lnTo>
                    <a:pt x="235448" y="105646"/>
                  </a:lnTo>
                  <a:lnTo>
                    <a:pt x="209287" y="93907"/>
                  </a:lnTo>
                  <a:lnTo>
                    <a:pt x="183126" y="82169"/>
                  </a:lnTo>
                  <a:lnTo>
                    <a:pt x="156965" y="70431"/>
                  </a:lnTo>
                  <a:lnTo>
                    <a:pt x="130804" y="58692"/>
                  </a:lnTo>
                  <a:lnTo>
                    <a:pt x="104643" y="46954"/>
                  </a:lnTo>
                  <a:lnTo>
                    <a:pt x="78483" y="35215"/>
                  </a:lnTo>
                  <a:lnTo>
                    <a:pt x="52322" y="23477"/>
                  </a:lnTo>
                  <a:lnTo>
                    <a:pt x="26161" y="11738"/>
                  </a:lnTo>
                  <a:lnTo>
                    <a:pt x="0" y="0"/>
                  </a:lnTo>
                  <a:lnTo>
                    <a:pt x="0" y="0"/>
                  </a:lnTo>
                  <a:close/>
                </a:path>
              </a:pathLst>
            </a:custGeom>
            <a:solidFill>
              <a:srgbClr val="00FF00">
                <a:alpha val="100000"/>
              </a:srgbClr>
            </a:solidFill>
            <a:ln w="13500">
              <a:solidFill>
                <a:srgbClr val="999999">
                  <a:alpha val="100000"/>
                </a:srgbClr>
              </a:solidFill>
              <a:prstDash val="solid"/>
              <a:round/>
            </a:ln>
          </p:spPr>
          <p:txBody>
            <a:bodyPr/>
            <a:lstStyle/>
            <a:p>
              <a:endParaRPr/>
            </a:p>
          </p:txBody>
        </p:sp>
        <p:sp>
          <p:nvSpPr>
            <p:cNvPr id="27" name="Polygon form 10"/>
            <p:cNvSpPr/>
            <p:nvPr/>
          </p:nvSpPr>
          <p:spPr>
            <a:xfrm>
              <a:off x="694568" y="4323083"/>
              <a:ext cx="1341541" cy="1662977"/>
            </a:xfrm>
            <a:custGeom>
              <a:avLst/>
              <a:gdLst/>
              <a:ahLst/>
              <a:cxnLst/>
              <a:rect l="0" t="0" r="0" b="0"/>
              <a:pathLst>
                <a:path w="1341541" h="1662977">
                  <a:moveTo>
                    <a:pt x="831501" y="831537"/>
                  </a:moveTo>
                  <a:lnTo>
                    <a:pt x="831501" y="802864"/>
                  </a:lnTo>
                  <a:lnTo>
                    <a:pt x="831501" y="774190"/>
                  </a:lnTo>
                  <a:lnTo>
                    <a:pt x="831501" y="745516"/>
                  </a:lnTo>
                  <a:lnTo>
                    <a:pt x="831501" y="716843"/>
                  </a:lnTo>
                  <a:lnTo>
                    <a:pt x="831501" y="688169"/>
                  </a:lnTo>
                  <a:lnTo>
                    <a:pt x="831501" y="659495"/>
                  </a:lnTo>
                  <a:lnTo>
                    <a:pt x="831501" y="630821"/>
                  </a:lnTo>
                  <a:lnTo>
                    <a:pt x="831501" y="602148"/>
                  </a:lnTo>
                  <a:lnTo>
                    <a:pt x="831501" y="573474"/>
                  </a:lnTo>
                  <a:lnTo>
                    <a:pt x="831501" y="544800"/>
                  </a:lnTo>
                  <a:lnTo>
                    <a:pt x="831501" y="516127"/>
                  </a:lnTo>
                  <a:lnTo>
                    <a:pt x="831501" y="487453"/>
                  </a:lnTo>
                  <a:lnTo>
                    <a:pt x="831501" y="458779"/>
                  </a:lnTo>
                  <a:lnTo>
                    <a:pt x="831501" y="430106"/>
                  </a:lnTo>
                  <a:lnTo>
                    <a:pt x="831501" y="401432"/>
                  </a:lnTo>
                  <a:lnTo>
                    <a:pt x="831501" y="372758"/>
                  </a:lnTo>
                  <a:lnTo>
                    <a:pt x="831501" y="344084"/>
                  </a:lnTo>
                  <a:lnTo>
                    <a:pt x="831501" y="315411"/>
                  </a:lnTo>
                  <a:lnTo>
                    <a:pt x="831501" y="286737"/>
                  </a:lnTo>
                  <a:lnTo>
                    <a:pt x="831501" y="258063"/>
                  </a:lnTo>
                  <a:lnTo>
                    <a:pt x="831501" y="229390"/>
                  </a:lnTo>
                  <a:lnTo>
                    <a:pt x="831501" y="200716"/>
                  </a:lnTo>
                  <a:lnTo>
                    <a:pt x="831501" y="172042"/>
                  </a:lnTo>
                  <a:lnTo>
                    <a:pt x="831501" y="143369"/>
                  </a:lnTo>
                  <a:lnTo>
                    <a:pt x="831501" y="114695"/>
                  </a:lnTo>
                  <a:lnTo>
                    <a:pt x="831501" y="86021"/>
                  </a:lnTo>
                  <a:lnTo>
                    <a:pt x="831501" y="57347"/>
                  </a:lnTo>
                  <a:lnTo>
                    <a:pt x="831501" y="28674"/>
                  </a:lnTo>
                  <a:lnTo>
                    <a:pt x="831501" y="0"/>
                  </a:lnTo>
                  <a:lnTo>
                    <a:pt x="831501" y="0"/>
                  </a:lnTo>
                  <a:lnTo>
                    <a:pt x="803280" y="479"/>
                  </a:lnTo>
                  <a:lnTo>
                    <a:pt x="775091" y="1916"/>
                  </a:lnTo>
                  <a:lnTo>
                    <a:pt x="746967" y="4308"/>
                  </a:lnTo>
                  <a:lnTo>
                    <a:pt x="718940" y="7654"/>
                  </a:lnTo>
                  <a:lnTo>
                    <a:pt x="691043" y="11949"/>
                  </a:lnTo>
                  <a:lnTo>
                    <a:pt x="663308" y="17188"/>
                  </a:lnTo>
                  <a:lnTo>
                    <a:pt x="635766" y="23365"/>
                  </a:lnTo>
                  <a:lnTo>
                    <a:pt x="608450" y="30474"/>
                  </a:lnTo>
                  <a:lnTo>
                    <a:pt x="581391" y="38506"/>
                  </a:lnTo>
                  <a:lnTo>
                    <a:pt x="554621" y="47451"/>
                  </a:lnTo>
                  <a:lnTo>
                    <a:pt x="528169" y="57300"/>
                  </a:lnTo>
                  <a:lnTo>
                    <a:pt x="502067" y="68041"/>
                  </a:lnTo>
                  <a:lnTo>
                    <a:pt x="476344" y="79661"/>
                  </a:lnTo>
                  <a:lnTo>
                    <a:pt x="451031" y="92148"/>
                  </a:lnTo>
                  <a:lnTo>
                    <a:pt x="426156" y="105487"/>
                  </a:lnTo>
                  <a:lnTo>
                    <a:pt x="401748" y="119662"/>
                  </a:lnTo>
                  <a:lnTo>
                    <a:pt x="377835" y="134658"/>
                  </a:lnTo>
                  <a:lnTo>
                    <a:pt x="354445" y="150456"/>
                  </a:lnTo>
                  <a:lnTo>
                    <a:pt x="331604" y="167040"/>
                  </a:lnTo>
                  <a:lnTo>
                    <a:pt x="309340" y="184389"/>
                  </a:lnTo>
                  <a:lnTo>
                    <a:pt x="287677" y="202483"/>
                  </a:lnTo>
                  <a:lnTo>
                    <a:pt x="266641" y="221302"/>
                  </a:lnTo>
                  <a:lnTo>
                    <a:pt x="246255" y="240825"/>
                  </a:lnTo>
                  <a:lnTo>
                    <a:pt x="226544" y="261028"/>
                  </a:lnTo>
                  <a:lnTo>
                    <a:pt x="207530" y="281888"/>
                  </a:lnTo>
                  <a:lnTo>
                    <a:pt x="189235" y="303382"/>
                  </a:lnTo>
                  <a:lnTo>
                    <a:pt x="171680" y="325484"/>
                  </a:lnTo>
                  <a:lnTo>
                    <a:pt x="154885" y="348170"/>
                  </a:lnTo>
                  <a:lnTo>
                    <a:pt x="138870" y="371412"/>
                  </a:lnTo>
                  <a:lnTo>
                    <a:pt x="123652" y="395184"/>
                  </a:lnTo>
                  <a:lnTo>
                    <a:pt x="109251" y="419459"/>
                  </a:lnTo>
                  <a:lnTo>
                    <a:pt x="95681" y="444209"/>
                  </a:lnTo>
                  <a:lnTo>
                    <a:pt x="82960" y="469406"/>
                  </a:lnTo>
                  <a:lnTo>
                    <a:pt x="71100" y="495019"/>
                  </a:lnTo>
                  <a:lnTo>
                    <a:pt x="60117" y="521020"/>
                  </a:lnTo>
                  <a:lnTo>
                    <a:pt x="50023" y="547379"/>
                  </a:lnTo>
                  <a:lnTo>
                    <a:pt x="40829" y="574066"/>
                  </a:lnTo>
                  <a:lnTo>
                    <a:pt x="32546" y="601049"/>
                  </a:lnTo>
                  <a:lnTo>
                    <a:pt x="25184" y="628297"/>
                  </a:lnTo>
                  <a:lnTo>
                    <a:pt x="18751" y="655780"/>
                  </a:lnTo>
                  <a:lnTo>
                    <a:pt x="13254" y="683465"/>
                  </a:lnTo>
                  <a:lnTo>
                    <a:pt x="8700" y="711321"/>
                  </a:lnTo>
                  <a:lnTo>
                    <a:pt x="5094" y="739316"/>
                  </a:lnTo>
                  <a:lnTo>
                    <a:pt x="2440" y="767416"/>
                  </a:lnTo>
                  <a:lnTo>
                    <a:pt x="741" y="795591"/>
                  </a:lnTo>
                  <a:lnTo>
                    <a:pt x="0" y="823807"/>
                  </a:lnTo>
                  <a:lnTo>
                    <a:pt x="217" y="852032"/>
                  </a:lnTo>
                  <a:lnTo>
                    <a:pt x="1391" y="880233"/>
                  </a:lnTo>
                  <a:lnTo>
                    <a:pt x="3522" y="908378"/>
                  </a:lnTo>
                  <a:lnTo>
                    <a:pt x="6607" y="936435"/>
                  </a:lnTo>
                  <a:lnTo>
                    <a:pt x="10642" y="964371"/>
                  </a:lnTo>
                  <a:lnTo>
                    <a:pt x="15623" y="992153"/>
                  </a:lnTo>
                  <a:lnTo>
                    <a:pt x="21545" y="1019751"/>
                  </a:lnTo>
                  <a:lnTo>
                    <a:pt x="28399" y="1047132"/>
                  </a:lnTo>
                  <a:lnTo>
                    <a:pt x="36179" y="1074264"/>
                  </a:lnTo>
                  <a:lnTo>
                    <a:pt x="44875" y="1101117"/>
                  </a:lnTo>
                  <a:lnTo>
                    <a:pt x="54477" y="1127659"/>
                  </a:lnTo>
                  <a:lnTo>
                    <a:pt x="64975" y="1153860"/>
                  </a:lnTo>
                  <a:lnTo>
                    <a:pt x="76356" y="1179690"/>
                  </a:lnTo>
                  <a:lnTo>
                    <a:pt x="88607" y="1205118"/>
                  </a:lnTo>
                  <a:lnTo>
                    <a:pt x="101714" y="1230116"/>
                  </a:lnTo>
                  <a:lnTo>
                    <a:pt x="115662" y="1254655"/>
                  </a:lnTo>
                  <a:lnTo>
                    <a:pt x="130435" y="1278706"/>
                  </a:lnTo>
                  <a:lnTo>
                    <a:pt x="146015" y="1302242"/>
                  </a:lnTo>
                  <a:lnTo>
                    <a:pt x="162385" y="1325236"/>
                  </a:lnTo>
                  <a:lnTo>
                    <a:pt x="179526" y="1347660"/>
                  </a:lnTo>
                  <a:lnTo>
                    <a:pt x="197419" y="1369490"/>
                  </a:lnTo>
                  <a:lnTo>
                    <a:pt x="216042" y="1390701"/>
                  </a:lnTo>
                  <a:lnTo>
                    <a:pt x="235374" y="1411267"/>
                  </a:lnTo>
                  <a:lnTo>
                    <a:pt x="255393" y="1431165"/>
                  </a:lnTo>
                  <a:lnTo>
                    <a:pt x="276075" y="1450372"/>
                  </a:lnTo>
                  <a:lnTo>
                    <a:pt x="297398" y="1468866"/>
                  </a:lnTo>
                  <a:lnTo>
                    <a:pt x="319336" y="1486626"/>
                  </a:lnTo>
                  <a:lnTo>
                    <a:pt x="341864" y="1503631"/>
                  </a:lnTo>
                  <a:lnTo>
                    <a:pt x="364957" y="1519862"/>
                  </a:lnTo>
                  <a:lnTo>
                    <a:pt x="388587" y="1535299"/>
                  </a:lnTo>
                  <a:lnTo>
                    <a:pt x="412727" y="1549926"/>
                  </a:lnTo>
                  <a:lnTo>
                    <a:pt x="437350" y="1563725"/>
                  </a:lnTo>
                  <a:lnTo>
                    <a:pt x="462426" y="1576680"/>
                  </a:lnTo>
                  <a:lnTo>
                    <a:pt x="487929" y="1588777"/>
                  </a:lnTo>
                  <a:lnTo>
                    <a:pt x="513827" y="1600002"/>
                  </a:lnTo>
                  <a:lnTo>
                    <a:pt x="540091" y="1610340"/>
                  </a:lnTo>
                  <a:lnTo>
                    <a:pt x="566690" y="1619782"/>
                  </a:lnTo>
                  <a:lnTo>
                    <a:pt x="593595" y="1628315"/>
                  </a:lnTo>
                  <a:lnTo>
                    <a:pt x="620774" y="1635931"/>
                  </a:lnTo>
                  <a:lnTo>
                    <a:pt x="648196" y="1642619"/>
                  </a:lnTo>
                  <a:lnTo>
                    <a:pt x="675829" y="1648373"/>
                  </a:lnTo>
                  <a:lnTo>
                    <a:pt x="703641" y="1653186"/>
                  </a:lnTo>
                  <a:lnTo>
                    <a:pt x="731601" y="1657052"/>
                  </a:lnTo>
                  <a:lnTo>
                    <a:pt x="759676" y="1659967"/>
                  </a:lnTo>
                  <a:lnTo>
                    <a:pt x="787833" y="1661927"/>
                  </a:lnTo>
                  <a:lnTo>
                    <a:pt x="816041" y="1662931"/>
                  </a:lnTo>
                  <a:lnTo>
                    <a:pt x="844267" y="1662977"/>
                  </a:lnTo>
                  <a:lnTo>
                    <a:pt x="872478" y="1662065"/>
                  </a:lnTo>
                  <a:lnTo>
                    <a:pt x="900642" y="1660195"/>
                  </a:lnTo>
                  <a:lnTo>
                    <a:pt x="928726" y="1657371"/>
                  </a:lnTo>
                  <a:lnTo>
                    <a:pt x="956698" y="1653596"/>
                  </a:lnTo>
                  <a:lnTo>
                    <a:pt x="984526" y="1648873"/>
                  </a:lnTo>
                  <a:lnTo>
                    <a:pt x="1012177" y="1643209"/>
                  </a:lnTo>
                  <a:lnTo>
                    <a:pt x="1039621" y="1636609"/>
                  </a:lnTo>
                  <a:lnTo>
                    <a:pt x="1066824" y="1629082"/>
                  </a:lnTo>
                  <a:lnTo>
                    <a:pt x="1093757" y="1620636"/>
                  </a:lnTo>
                  <a:lnTo>
                    <a:pt x="1120387" y="1611281"/>
                  </a:lnTo>
                  <a:lnTo>
                    <a:pt x="1146684" y="1601027"/>
                  </a:lnTo>
                  <a:lnTo>
                    <a:pt x="1172618" y="1589887"/>
                  </a:lnTo>
                  <a:lnTo>
                    <a:pt x="1198160" y="1577873"/>
                  </a:lnTo>
                  <a:lnTo>
                    <a:pt x="1223278" y="1564999"/>
                  </a:lnTo>
                  <a:lnTo>
                    <a:pt x="1247946" y="1551280"/>
                  </a:lnTo>
                  <a:lnTo>
                    <a:pt x="1272133" y="1536731"/>
                  </a:lnTo>
                  <a:lnTo>
                    <a:pt x="1295813" y="1521370"/>
                  </a:lnTo>
                  <a:lnTo>
                    <a:pt x="1318958" y="1505215"/>
                  </a:lnTo>
                  <a:lnTo>
                    <a:pt x="1341541" y="1488283"/>
                  </a:lnTo>
                  <a:lnTo>
                    <a:pt x="1341541" y="1488283"/>
                  </a:lnTo>
                  <a:lnTo>
                    <a:pt x="1323953" y="1465636"/>
                  </a:lnTo>
                  <a:lnTo>
                    <a:pt x="1306366" y="1442990"/>
                  </a:lnTo>
                  <a:lnTo>
                    <a:pt x="1288778" y="1420343"/>
                  </a:lnTo>
                  <a:lnTo>
                    <a:pt x="1271191" y="1397697"/>
                  </a:lnTo>
                  <a:lnTo>
                    <a:pt x="1253603" y="1375051"/>
                  </a:lnTo>
                  <a:lnTo>
                    <a:pt x="1236016" y="1352404"/>
                  </a:lnTo>
                  <a:lnTo>
                    <a:pt x="1218428" y="1329758"/>
                  </a:lnTo>
                  <a:lnTo>
                    <a:pt x="1200840" y="1307111"/>
                  </a:lnTo>
                  <a:lnTo>
                    <a:pt x="1183253" y="1284465"/>
                  </a:lnTo>
                  <a:lnTo>
                    <a:pt x="1165665" y="1261819"/>
                  </a:lnTo>
                  <a:lnTo>
                    <a:pt x="1148078" y="1239172"/>
                  </a:lnTo>
                  <a:lnTo>
                    <a:pt x="1130490" y="1216526"/>
                  </a:lnTo>
                  <a:lnTo>
                    <a:pt x="1112903" y="1193880"/>
                  </a:lnTo>
                  <a:lnTo>
                    <a:pt x="1095315" y="1171233"/>
                  </a:lnTo>
                  <a:lnTo>
                    <a:pt x="1077727" y="1148587"/>
                  </a:lnTo>
                  <a:lnTo>
                    <a:pt x="1060140" y="1125940"/>
                  </a:lnTo>
                  <a:lnTo>
                    <a:pt x="1042552" y="1103294"/>
                  </a:lnTo>
                  <a:lnTo>
                    <a:pt x="1024965" y="1080648"/>
                  </a:lnTo>
                  <a:lnTo>
                    <a:pt x="1007377" y="1058001"/>
                  </a:lnTo>
                  <a:lnTo>
                    <a:pt x="989790" y="1035355"/>
                  </a:lnTo>
                  <a:lnTo>
                    <a:pt x="972202" y="1012708"/>
                  </a:lnTo>
                  <a:lnTo>
                    <a:pt x="954614" y="990062"/>
                  </a:lnTo>
                  <a:lnTo>
                    <a:pt x="937027" y="967416"/>
                  </a:lnTo>
                  <a:lnTo>
                    <a:pt x="919439" y="944769"/>
                  </a:lnTo>
                  <a:lnTo>
                    <a:pt x="901852" y="922123"/>
                  </a:lnTo>
                  <a:lnTo>
                    <a:pt x="884264" y="899477"/>
                  </a:lnTo>
                  <a:lnTo>
                    <a:pt x="866677" y="876830"/>
                  </a:lnTo>
                  <a:lnTo>
                    <a:pt x="849089" y="854184"/>
                  </a:lnTo>
                  <a:lnTo>
                    <a:pt x="831501" y="831537"/>
                  </a:lnTo>
                  <a:lnTo>
                    <a:pt x="831501" y="831537"/>
                  </a:lnTo>
                  <a:close/>
                </a:path>
              </a:pathLst>
            </a:custGeom>
            <a:solidFill>
              <a:srgbClr val="FFFF00">
                <a:alpha val="100000"/>
              </a:srgbClr>
            </a:solidFill>
            <a:ln w="13500">
              <a:solidFill>
                <a:srgbClr val="999999">
                  <a:alpha val="100000"/>
                </a:srgbClr>
              </a:solidFill>
              <a:prstDash val="solid"/>
              <a:round/>
            </a:ln>
          </p:spPr>
          <p:txBody>
            <a:bodyPr/>
            <a:lstStyle/>
            <a:p>
              <a:endParaRPr/>
            </a:p>
          </p:txBody>
        </p:sp>
        <p:sp>
          <p:nvSpPr>
            <p:cNvPr id="28" name="Text 11"/>
            <p:cNvSpPr/>
            <p:nvPr/>
          </p:nvSpPr>
          <p:spPr>
            <a:xfrm>
              <a:off x="1683058" y="456549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20%</a:t>
              </a:r>
            </a:p>
          </p:txBody>
        </p:sp>
        <p:sp>
          <p:nvSpPr>
            <p:cNvPr id="29" name="Text 12"/>
            <p:cNvSpPr/>
            <p:nvPr/>
          </p:nvSpPr>
          <p:spPr>
            <a:xfrm>
              <a:off x="1962063" y="513668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30" name="Text 13"/>
            <p:cNvSpPr/>
            <p:nvPr/>
          </p:nvSpPr>
          <p:spPr>
            <a:xfrm>
              <a:off x="1925263" y="5518655"/>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31" name="Text 14"/>
            <p:cNvSpPr/>
            <p:nvPr/>
          </p:nvSpPr>
          <p:spPr>
            <a:xfrm>
              <a:off x="668169" y="532324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61%</a:t>
              </a:r>
            </a:p>
          </p:txBody>
        </p:sp>
      </p:grpSp>
      <p:grpSp>
        <p:nvGrpSpPr>
          <p:cNvPr id="6" name="Groupe 6"/>
          <p:cNvGrpSpPr/>
          <p:nvPr/>
        </p:nvGrpSpPr>
        <p:grpSpPr>
          <a:xfrm>
            <a:off x="162295" y="1437904"/>
            <a:ext cx="2581275" cy="2200275"/>
            <a:chOff x="162295" y="1437904"/>
            <a:chExt cx="2581275" cy="2200275"/>
          </a:xfrm>
        </p:grpSpPr>
        <p:sp>
          <p:nvSpPr>
            <p:cNvPr id="32" name="Polygon form 7"/>
            <p:cNvSpPr/>
            <p:nvPr/>
          </p:nvSpPr>
          <p:spPr>
            <a:xfrm>
              <a:off x="1526070" y="1648717"/>
              <a:ext cx="826638" cy="827274"/>
            </a:xfrm>
            <a:custGeom>
              <a:avLst/>
              <a:gdLst/>
              <a:ahLst/>
              <a:cxnLst/>
              <a:rect l="0" t="0" r="0" b="0"/>
              <a:pathLst>
                <a:path w="826638" h="827274">
                  <a:moveTo>
                    <a:pt x="0" y="827274"/>
                  </a:moveTo>
                  <a:lnTo>
                    <a:pt x="28505" y="826156"/>
                  </a:lnTo>
                  <a:lnTo>
                    <a:pt x="57010" y="825038"/>
                  </a:lnTo>
                  <a:lnTo>
                    <a:pt x="85514" y="823920"/>
                  </a:lnTo>
                  <a:lnTo>
                    <a:pt x="114019" y="822802"/>
                  </a:lnTo>
                  <a:lnTo>
                    <a:pt x="142524" y="821685"/>
                  </a:lnTo>
                  <a:lnTo>
                    <a:pt x="171029" y="820567"/>
                  </a:lnTo>
                  <a:lnTo>
                    <a:pt x="199533" y="819449"/>
                  </a:lnTo>
                  <a:lnTo>
                    <a:pt x="228038" y="818331"/>
                  </a:lnTo>
                  <a:lnTo>
                    <a:pt x="256543" y="817214"/>
                  </a:lnTo>
                  <a:lnTo>
                    <a:pt x="285048" y="816096"/>
                  </a:lnTo>
                  <a:lnTo>
                    <a:pt x="313552" y="814978"/>
                  </a:lnTo>
                  <a:lnTo>
                    <a:pt x="342057" y="813860"/>
                  </a:lnTo>
                  <a:lnTo>
                    <a:pt x="370562" y="812742"/>
                  </a:lnTo>
                  <a:lnTo>
                    <a:pt x="399067" y="811625"/>
                  </a:lnTo>
                  <a:lnTo>
                    <a:pt x="427572" y="810507"/>
                  </a:lnTo>
                  <a:lnTo>
                    <a:pt x="456076" y="809389"/>
                  </a:lnTo>
                  <a:lnTo>
                    <a:pt x="484581" y="808271"/>
                  </a:lnTo>
                  <a:lnTo>
                    <a:pt x="513086" y="807154"/>
                  </a:lnTo>
                  <a:lnTo>
                    <a:pt x="541591" y="806036"/>
                  </a:lnTo>
                  <a:lnTo>
                    <a:pt x="570095" y="804918"/>
                  </a:lnTo>
                  <a:lnTo>
                    <a:pt x="598600" y="803800"/>
                  </a:lnTo>
                  <a:lnTo>
                    <a:pt x="627105" y="802682"/>
                  </a:lnTo>
                  <a:lnTo>
                    <a:pt x="655610" y="801565"/>
                  </a:lnTo>
                  <a:lnTo>
                    <a:pt x="684114" y="800447"/>
                  </a:lnTo>
                  <a:lnTo>
                    <a:pt x="712619" y="799329"/>
                  </a:lnTo>
                  <a:lnTo>
                    <a:pt x="741124" y="798211"/>
                  </a:lnTo>
                  <a:lnTo>
                    <a:pt x="769629" y="797094"/>
                  </a:lnTo>
                  <a:lnTo>
                    <a:pt x="798134" y="795976"/>
                  </a:lnTo>
                  <a:lnTo>
                    <a:pt x="826638" y="794858"/>
                  </a:lnTo>
                  <a:lnTo>
                    <a:pt x="826638" y="794858"/>
                  </a:lnTo>
                  <a:lnTo>
                    <a:pt x="825056" y="766747"/>
                  </a:lnTo>
                  <a:lnTo>
                    <a:pt x="822519" y="738706"/>
                  </a:lnTo>
                  <a:lnTo>
                    <a:pt x="819029" y="710768"/>
                  </a:lnTo>
                  <a:lnTo>
                    <a:pt x="814590" y="682965"/>
                  </a:lnTo>
                  <a:lnTo>
                    <a:pt x="809207" y="655329"/>
                  </a:lnTo>
                  <a:lnTo>
                    <a:pt x="802888" y="627892"/>
                  </a:lnTo>
                  <a:lnTo>
                    <a:pt x="795638" y="600686"/>
                  </a:lnTo>
                  <a:lnTo>
                    <a:pt x="787466" y="573742"/>
                  </a:lnTo>
                  <a:lnTo>
                    <a:pt x="778383" y="547092"/>
                  </a:lnTo>
                  <a:lnTo>
                    <a:pt x="768398" y="520767"/>
                  </a:lnTo>
                  <a:lnTo>
                    <a:pt x="757523" y="494796"/>
                  </a:lnTo>
                  <a:lnTo>
                    <a:pt x="745770" y="469211"/>
                  </a:lnTo>
                  <a:lnTo>
                    <a:pt x="733154" y="444041"/>
                  </a:lnTo>
                  <a:lnTo>
                    <a:pt x="719688" y="419314"/>
                  </a:lnTo>
                  <a:lnTo>
                    <a:pt x="705389" y="395060"/>
                  </a:lnTo>
                  <a:lnTo>
                    <a:pt x="690272" y="371307"/>
                  </a:lnTo>
                  <a:lnTo>
                    <a:pt x="674356" y="348082"/>
                  </a:lnTo>
                  <a:lnTo>
                    <a:pt x="657659" y="325411"/>
                  </a:lnTo>
                  <a:lnTo>
                    <a:pt x="640201" y="303323"/>
                  </a:lnTo>
                  <a:lnTo>
                    <a:pt x="622000" y="281841"/>
                  </a:lnTo>
                  <a:lnTo>
                    <a:pt x="603080" y="260990"/>
                  </a:lnTo>
                  <a:lnTo>
                    <a:pt x="583460" y="240796"/>
                  </a:lnTo>
                  <a:lnTo>
                    <a:pt x="563165" y="221281"/>
                  </a:lnTo>
                  <a:lnTo>
                    <a:pt x="542217" y="202468"/>
                  </a:lnTo>
                  <a:lnTo>
                    <a:pt x="520642" y="184379"/>
                  </a:lnTo>
                  <a:lnTo>
                    <a:pt x="498463" y="167034"/>
                  </a:lnTo>
                  <a:lnTo>
                    <a:pt x="475707" y="150454"/>
                  </a:lnTo>
                  <a:lnTo>
                    <a:pt x="452400" y="134659"/>
                  </a:lnTo>
                  <a:lnTo>
                    <a:pt x="428569" y="119665"/>
                  </a:lnTo>
                  <a:lnTo>
                    <a:pt x="404242" y="105491"/>
                  </a:lnTo>
                  <a:lnTo>
                    <a:pt x="379446" y="92153"/>
                  </a:lnTo>
                  <a:lnTo>
                    <a:pt x="354211" y="79667"/>
                  </a:lnTo>
                  <a:lnTo>
                    <a:pt x="328565" y="68046"/>
                  </a:lnTo>
                  <a:lnTo>
                    <a:pt x="302539" y="57305"/>
                  </a:lnTo>
                  <a:lnTo>
                    <a:pt x="276163" y="47456"/>
                  </a:lnTo>
                  <a:lnTo>
                    <a:pt x="249466" y="38510"/>
                  </a:lnTo>
                  <a:lnTo>
                    <a:pt x="222481" y="30478"/>
                  </a:lnTo>
                  <a:lnTo>
                    <a:pt x="195238" y="23368"/>
                  </a:lnTo>
                  <a:lnTo>
                    <a:pt x="167769" y="17190"/>
                  </a:lnTo>
                  <a:lnTo>
                    <a:pt x="140105" y="11950"/>
                  </a:lnTo>
                  <a:lnTo>
                    <a:pt x="112279" y="7655"/>
                  </a:lnTo>
                  <a:lnTo>
                    <a:pt x="84324" y="4309"/>
                  </a:lnTo>
                  <a:lnTo>
                    <a:pt x="56270" y="1916"/>
                  </a:lnTo>
                  <a:lnTo>
                    <a:pt x="28151" y="479"/>
                  </a:lnTo>
                  <a:lnTo>
                    <a:pt x="0" y="0"/>
                  </a:lnTo>
                  <a:lnTo>
                    <a:pt x="0" y="0"/>
                  </a:lnTo>
                  <a:lnTo>
                    <a:pt x="0" y="28527"/>
                  </a:lnTo>
                  <a:lnTo>
                    <a:pt x="0" y="57053"/>
                  </a:lnTo>
                  <a:lnTo>
                    <a:pt x="0" y="85580"/>
                  </a:lnTo>
                  <a:lnTo>
                    <a:pt x="0" y="114107"/>
                  </a:lnTo>
                  <a:lnTo>
                    <a:pt x="0" y="142633"/>
                  </a:lnTo>
                  <a:lnTo>
                    <a:pt x="0" y="171160"/>
                  </a:lnTo>
                  <a:lnTo>
                    <a:pt x="0" y="199687"/>
                  </a:lnTo>
                  <a:lnTo>
                    <a:pt x="0" y="228213"/>
                  </a:lnTo>
                  <a:lnTo>
                    <a:pt x="0" y="256740"/>
                  </a:lnTo>
                  <a:lnTo>
                    <a:pt x="0" y="285267"/>
                  </a:lnTo>
                  <a:lnTo>
                    <a:pt x="0" y="313793"/>
                  </a:lnTo>
                  <a:lnTo>
                    <a:pt x="0" y="342320"/>
                  </a:lnTo>
                  <a:lnTo>
                    <a:pt x="0" y="370847"/>
                  </a:lnTo>
                  <a:lnTo>
                    <a:pt x="0" y="399373"/>
                  </a:lnTo>
                  <a:lnTo>
                    <a:pt x="0" y="427900"/>
                  </a:lnTo>
                  <a:lnTo>
                    <a:pt x="0" y="456427"/>
                  </a:lnTo>
                  <a:lnTo>
                    <a:pt x="0" y="484953"/>
                  </a:lnTo>
                  <a:lnTo>
                    <a:pt x="0" y="513480"/>
                  </a:lnTo>
                  <a:lnTo>
                    <a:pt x="0" y="542007"/>
                  </a:lnTo>
                  <a:lnTo>
                    <a:pt x="0" y="570534"/>
                  </a:lnTo>
                  <a:lnTo>
                    <a:pt x="0" y="599060"/>
                  </a:lnTo>
                  <a:lnTo>
                    <a:pt x="0" y="627587"/>
                  </a:lnTo>
                  <a:lnTo>
                    <a:pt x="0" y="656114"/>
                  </a:lnTo>
                  <a:lnTo>
                    <a:pt x="0" y="684640"/>
                  </a:lnTo>
                  <a:lnTo>
                    <a:pt x="0" y="713167"/>
                  </a:lnTo>
                  <a:lnTo>
                    <a:pt x="0" y="741694"/>
                  </a:lnTo>
                  <a:lnTo>
                    <a:pt x="0" y="770220"/>
                  </a:lnTo>
                  <a:lnTo>
                    <a:pt x="0" y="798747"/>
                  </a:lnTo>
                  <a:lnTo>
                    <a:pt x="0" y="827274"/>
                  </a:lnTo>
                  <a:lnTo>
                    <a:pt x="0" y="827274"/>
                  </a:lnTo>
                  <a:close/>
                </a:path>
              </a:pathLst>
            </a:custGeom>
            <a:solidFill>
              <a:srgbClr val="FFA500">
                <a:alpha val="100000"/>
              </a:srgbClr>
            </a:solidFill>
            <a:ln w="13500">
              <a:solidFill>
                <a:srgbClr val="999999">
                  <a:alpha val="100000"/>
                </a:srgbClr>
              </a:solidFill>
              <a:prstDash val="solid"/>
              <a:round/>
            </a:ln>
          </p:spPr>
          <p:txBody>
            <a:bodyPr/>
            <a:lstStyle/>
            <a:p>
              <a:endParaRPr/>
            </a:p>
          </p:txBody>
        </p:sp>
        <p:sp>
          <p:nvSpPr>
            <p:cNvPr id="33" name="Polygon form 8"/>
            <p:cNvSpPr/>
            <p:nvPr/>
          </p:nvSpPr>
          <p:spPr>
            <a:xfrm>
              <a:off x="1526070" y="2443575"/>
              <a:ext cx="827267" cy="607852"/>
            </a:xfrm>
            <a:custGeom>
              <a:avLst/>
              <a:gdLst/>
              <a:ahLst/>
              <a:cxnLst/>
              <a:rect l="0" t="0" r="0" b="0"/>
              <a:pathLst>
                <a:path w="827267" h="607852">
                  <a:moveTo>
                    <a:pt x="0" y="32416"/>
                  </a:moveTo>
                  <a:lnTo>
                    <a:pt x="20495" y="52258"/>
                  </a:lnTo>
                  <a:lnTo>
                    <a:pt x="40990" y="72101"/>
                  </a:lnTo>
                  <a:lnTo>
                    <a:pt x="61485" y="91944"/>
                  </a:lnTo>
                  <a:lnTo>
                    <a:pt x="81980" y="111786"/>
                  </a:lnTo>
                  <a:lnTo>
                    <a:pt x="102475" y="131629"/>
                  </a:lnTo>
                  <a:lnTo>
                    <a:pt x="122969" y="151471"/>
                  </a:lnTo>
                  <a:lnTo>
                    <a:pt x="143464" y="171314"/>
                  </a:lnTo>
                  <a:lnTo>
                    <a:pt x="163959" y="191157"/>
                  </a:lnTo>
                  <a:lnTo>
                    <a:pt x="184454" y="210999"/>
                  </a:lnTo>
                  <a:lnTo>
                    <a:pt x="204949" y="230842"/>
                  </a:lnTo>
                  <a:lnTo>
                    <a:pt x="225444" y="250685"/>
                  </a:lnTo>
                  <a:lnTo>
                    <a:pt x="245939" y="270527"/>
                  </a:lnTo>
                  <a:lnTo>
                    <a:pt x="266434" y="290370"/>
                  </a:lnTo>
                  <a:lnTo>
                    <a:pt x="286929" y="310212"/>
                  </a:lnTo>
                  <a:lnTo>
                    <a:pt x="307424" y="330055"/>
                  </a:lnTo>
                  <a:lnTo>
                    <a:pt x="327919" y="349898"/>
                  </a:lnTo>
                  <a:lnTo>
                    <a:pt x="348413" y="369740"/>
                  </a:lnTo>
                  <a:lnTo>
                    <a:pt x="368908" y="389583"/>
                  </a:lnTo>
                  <a:lnTo>
                    <a:pt x="389403" y="409426"/>
                  </a:lnTo>
                  <a:lnTo>
                    <a:pt x="409898" y="429268"/>
                  </a:lnTo>
                  <a:lnTo>
                    <a:pt x="430393" y="449111"/>
                  </a:lnTo>
                  <a:lnTo>
                    <a:pt x="450888" y="468954"/>
                  </a:lnTo>
                  <a:lnTo>
                    <a:pt x="471383" y="488796"/>
                  </a:lnTo>
                  <a:lnTo>
                    <a:pt x="491878" y="508639"/>
                  </a:lnTo>
                  <a:lnTo>
                    <a:pt x="512373" y="528481"/>
                  </a:lnTo>
                  <a:lnTo>
                    <a:pt x="532868" y="548324"/>
                  </a:lnTo>
                  <a:lnTo>
                    <a:pt x="553363" y="568167"/>
                  </a:lnTo>
                  <a:lnTo>
                    <a:pt x="573857" y="588009"/>
                  </a:lnTo>
                  <a:lnTo>
                    <a:pt x="594352" y="607852"/>
                  </a:lnTo>
                  <a:lnTo>
                    <a:pt x="594352" y="607852"/>
                  </a:lnTo>
                  <a:lnTo>
                    <a:pt x="614207" y="586610"/>
                  </a:lnTo>
                  <a:lnTo>
                    <a:pt x="633303" y="564684"/>
                  </a:lnTo>
                  <a:lnTo>
                    <a:pt x="651616" y="542100"/>
                  </a:lnTo>
                  <a:lnTo>
                    <a:pt x="669125" y="518886"/>
                  </a:lnTo>
                  <a:lnTo>
                    <a:pt x="685807" y="495071"/>
                  </a:lnTo>
                  <a:lnTo>
                    <a:pt x="701642" y="470685"/>
                  </a:lnTo>
                  <a:lnTo>
                    <a:pt x="716610" y="445758"/>
                  </a:lnTo>
                  <a:lnTo>
                    <a:pt x="730693" y="420320"/>
                  </a:lnTo>
                  <a:lnTo>
                    <a:pt x="743873" y="394402"/>
                  </a:lnTo>
                  <a:lnTo>
                    <a:pt x="756135" y="368038"/>
                  </a:lnTo>
                  <a:lnTo>
                    <a:pt x="767462" y="341259"/>
                  </a:lnTo>
                  <a:lnTo>
                    <a:pt x="777841" y="314098"/>
                  </a:lnTo>
                  <a:lnTo>
                    <a:pt x="787259" y="286590"/>
                  </a:lnTo>
                  <a:lnTo>
                    <a:pt x="795705" y="258767"/>
                  </a:lnTo>
                  <a:lnTo>
                    <a:pt x="803168" y="230665"/>
                  </a:lnTo>
                  <a:lnTo>
                    <a:pt x="809639" y="202318"/>
                  </a:lnTo>
                  <a:lnTo>
                    <a:pt x="815109" y="173761"/>
                  </a:lnTo>
                  <a:lnTo>
                    <a:pt x="819573" y="145029"/>
                  </a:lnTo>
                  <a:lnTo>
                    <a:pt x="823024" y="116159"/>
                  </a:lnTo>
                  <a:lnTo>
                    <a:pt x="825459" y="87185"/>
                  </a:lnTo>
                  <a:lnTo>
                    <a:pt x="826873" y="58143"/>
                  </a:lnTo>
                  <a:lnTo>
                    <a:pt x="827267" y="29069"/>
                  </a:lnTo>
                  <a:lnTo>
                    <a:pt x="826638" y="0"/>
                  </a:lnTo>
                  <a:lnTo>
                    <a:pt x="826638" y="0"/>
                  </a:lnTo>
                  <a:lnTo>
                    <a:pt x="798134" y="1118"/>
                  </a:lnTo>
                  <a:lnTo>
                    <a:pt x="769629" y="2236"/>
                  </a:lnTo>
                  <a:lnTo>
                    <a:pt x="741124" y="3353"/>
                  </a:lnTo>
                  <a:lnTo>
                    <a:pt x="712619" y="4471"/>
                  </a:lnTo>
                  <a:lnTo>
                    <a:pt x="684114" y="5589"/>
                  </a:lnTo>
                  <a:lnTo>
                    <a:pt x="655610" y="6707"/>
                  </a:lnTo>
                  <a:lnTo>
                    <a:pt x="627105" y="7824"/>
                  </a:lnTo>
                  <a:lnTo>
                    <a:pt x="598600" y="8942"/>
                  </a:lnTo>
                  <a:lnTo>
                    <a:pt x="570095" y="10060"/>
                  </a:lnTo>
                  <a:lnTo>
                    <a:pt x="541591" y="11178"/>
                  </a:lnTo>
                  <a:lnTo>
                    <a:pt x="513086" y="12296"/>
                  </a:lnTo>
                  <a:lnTo>
                    <a:pt x="484581" y="13413"/>
                  </a:lnTo>
                  <a:lnTo>
                    <a:pt x="456076" y="14531"/>
                  </a:lnTo>
                  <a:lnTo>
                    <a:pt x="427572" y="15649"/>
                  </a:lnTo>
                  <a:lnTo>
                    <a:pt x="399067" y="16767"/>
                  </a:lnTo>
                  <a:lnTo>
                    <a:pt x="370562" y="17884"/>
                  </a:lnTo>
                  <a:lnTo>
                    <a:pt x="342057" y="19002"/>
                  </a:lnTo>
                  <a:lnTo>
                    <a:pt x="313552" y="20120"/>
                  </a:lnTo>
                  <a:lnTo>
                    <a:pt x="285048" y="21238"/>
                  </a:lnTo>
                  <a:lnTo>
                    <a:pt x="256543" y="22356"/>
                  </a:lnTo>
                  <a:lnTo>
                    <a:pt x="228038" y="23473"/>
                  </a:lnTo>
                  <a:lnTo>
                    <a:pt x="199533" y="24591"/>
                  </a:lnTo>
                  <a:lnTo>
                    <a:pt x="171029" y="25709"/>
                  </a:lnTo>
                  <a:lnTo>
                    <a:pt x="142524" y="26827"/>
                  </a:lnTo>
                  <a:lnTo>
                    <a:pt x="114019" y="27945"/>
                  </a:lnTo>
                  <a:lnTo>
                    <a:pt x="85514" y="29062"/>
                  </a:lnTo>
                  <a:lnTo>
                    <a:pt x="57010" y="30180"/>
                  </a:lnTo>
                  <a:lnTo>
                    <a:pt x="28505" y="31298"/>
                  </a:lnTo>
                  <a:lnTo>
                    <a:pt x="0" y="32416"/>
                  </a:lnTo>
                  <a:lnTo>
                    <a:pt x="0" y="32416"/>
                  </a:lnTo>
                  <a:close/>
                </a:path>
              </a:pathLst>
            </a:custGeom>
            <a:solidFill>
              <a:srgbClr val="BFBFBF">
                <a:alpha val="100000"/>
              </a:srgbClr>
            </a:solidFill>
            <a:ln w="13500">
              <a:solidFill>
                <a:srgbClr val="999999">
                  <a:alpha val="100000"/>
                </a:srgbClr>
              </a:solidFill>
              <a:prstDash val="solid"/>
              <a:round/>
            </a:ln>
          </p:spPr>
          <p:txBody>
            <a:bodyPr/>
            <a:lstStyle/>
            <a:p>
              <a:endParaRPr/>
            </a:p>
          </p:txBody>
        </p:sp>
        <p:sp>
          <p:nvSpPr>
            <p:cNvPr id="9" name="Polygon form 9"/>
            <p:cNvSpPr/>
            <p:nvPr/>
          </p:nvSpPr>
          <p:spPr>
            <a:xfrm>
              <a:off x="1526070" y="2475990"/>
              <a:ext cx="594352" cy="812691"/>
            </a:xfrm>
            <a:custGeom>
              <a:avLst/>
              <a:gdLst/>
              <a:ahLst/>
              <a:cxnLst/>
              <a:rect l="0" t="0" r="0" b="0"/>
              <a:pathLst>
                <a:path w="594352" h="812691">
                  <a:moveTo>
                    <a:pt x="0" y="0"/>
                  </a:moveTo>
                  <a:lnTo>
                    <a:pt x="5333" y="28024"/>
                  </a:lnTo>
                  <a:lnTo>
                    <a:pt x="10665" y="56048"/>
                  </a:lnTo>
                  <a:lnTo>
                    <a:pt x="15998" y="84071"/>
                  </a:lnTo>
                  <a:lnTo>
                    <a:pt x="21331" y="112095"/>
                  </a:lnTo>
                  <a:lnTo>
                    <a:pt x="26663" y="140119"/>
                  </a:lnTo>
                  <a:lnTo>
                    <a:pt x="31996" y="168143"/>
                  </a:lnTo>
                  <a:lnTo>
                    <a:pt x="37328" y="196167"/>
                  </a:lnTo>
                  <a:lnTo>
                    <a:pt x="42661" y="224191"/>
                  </a:lnTo>
                  <a:lnTo>
                    <a:pt x="47994" y="252214"/>
                  </a:lnTo>
                  <a:lnTo>
                    <a:pt x="53326" y="280238"/>
                  </a:lnTo>
                  <a:lnTo>
                    <a:pt x="58659" y="308262"/>
                  </a:lnTo>
                  <a:lnTo>
                    <a:pt x="63992" y="336286"/>
                  </a:lnTo>
                  <a:lnTo>
                    <a:pt x="69324" y="364310"/>
                  </a:lnTo>
                  <a:lnTo>
                    <a:pt x="74657" y="392333"/>
                  </a:lnTo>
                  <a:lnTo>
                    <a:pt x="79990" y="420357"/>
                  </a:lnTo>
                  <a:lnTo>
                    <a:pt x="85322" y="448381"/>
                  </a:lnTo>
                  <a:lnTo>
                    <a:pt x="90655" y="476405"/>
                  </a:lnTo>
                  <a:lnTo>
                    <a:pt x="95987" y="504429"/>
                  </a:lnTo>
                  <a:lnTo>
                    <a:pt x="101320" y="532452"/>
                  </a:lnTo>
                  <a:lnTo>
                    <a:pt x="106653" y="560476"/>
                  </a:lnTo>
                  <a:lnTo>
                    <a:pt x="111985" y="588500"/>
                  </a:lnTo>
                  <a:lnTo>
                    <a:pt x="117318" y="616524"/>
                  </a:lnTo>
                  <a:lnTo>
                    <a:pt x="122651" y="644548"/>
                  </a:lnTo>
                  <a:lnTo>
                    <a:pt x="127983" y="672572"/>
                  </a:lnTo>
                  <a:lnTo>
                    <a:pt x="133316" y="700595"/>
                  </a:lnTo>
                  <a:lnTo>
                    <a:pt x="138649" y="728619"/>
                  </a:lnTo>
                  <a:lnTo>
                    <a:pt x="143981" y="756643"/>
                  </a:lnTo>
                  <a:lnTo>
                    <a:pt x="149314" y="784667"/>
                  </a:lnTo>
                  <a:lnTo>
                    <a:pt x="154646" y="812691"/>
                  </a:lnTo>
                  <a:lnTo>
                    <a:pt x="154646" y="812691"/>
                  </a:lnTo>
                  <a:lnTo>
                    <a:pt x="182252" y="806949"/>
                  </a:lnTo>
                  <a:lnTo>
                    <a:pt x="209645" y="800269"/>
                  </a:lnTo>
                  <a:lnTo>
                    <a:pt x="236795" y="792660"/>
                  </a:lnTo>
                  <a:lnTo>
                    <a:pt x="263670" y="784130"/>
                  </a:lnTo>
                  <a:lnTo>
                    <a:pt x="290239" y="774689"/>
                  </a:lnTo>
                  <a:lnTo>
                    <a:pt x="316470" y="764348"/>
                  </a:lnTo>
                  <a:lnTo>
                    <a:pt x="342334" y="753120"/>
                  </a:lnTo>
                  <a:lnTo>
                    <a:pt x="367800" y="741016"/>
                  </a:lnTo>
                  <a:lnTo>
                    <a:pt x="392839" y="728052"/>
                  </a:lnTo>
                  <a:lnTo>
                    <a:pt x="417421" y="714242"/>
                  </a:lnTo>
                  <a:lnTo>
                    <a:pt x="441519" y="699602"/>
                  </a:lnTo>
                  <a:lnTo>
                    <a:pt x="465103" y="684149"/>
                  </a:lnTo>
                  <a:lnTo>
                    <a:pt x="488148" y="667902"/>
                  </a:lnTo>
                  <a:lnTo>
                    <a:pt x="510625" y="650879"/>
                  </a:lnTo>
                  <a:lnTo>
                    <a:pt x="532509" y="633100"/>
                  </a:lnTo>
                  <a:lnTo>
                    <a:pt x="553775" y="614585"/>
                  </a:lnTo>
                  <a:lnTo>
                    <a:pt x="574397" y="595357"/>
                  </a:lnTo>
                  <a:lnTo>
                    <a:pt x="594352" y="575436"/>
                  </a:lnTo>
                  <a:lnTo>
                    <a:pt x="594352" y="575436"/>
                  </a:lnTo>
                  <a:lnTo>
                    <a:pt x="573857" y="555594"/>
                  </a:lnTo>
                  <a:lnTo>
                    <a:pt x="553363" y="535751"/>
                  </a:lnTo>
                  <a:lnTo>
                    <a:pt x="532868" y="515908"/>
                  </a:lnTo>
                  <a:lnTo>
                    <a:pt x="512373" y="496066"/>
                  </a:lnTo>
                  <a:lnTo>
                    <a:pt x="491878" y="476223"/>
                  </a:lnTo>
                  <a:lnTo>
                    <a:pt x="471383" y="456381"/>
                  </a:lnTo>
                  <a:lnTo>
                    <a:pt x="450888" y="436538"/>
                  </a:lnTo>
                  <a:lnTo>
                    <a:pt x="430393" y="416695"/>
                  </a:lnTo>
                  <a:lnTo>
                    <a:pt x="409898" y="396853"/>
                  </a:lnTo>
                  <a:lnTo>
                    <a:pt x="389403" y="377010"/>
                  </a:lnTo>
                  <a:lnTo>
                    <a:pt x="368908" y="357167"/>
                  </a:lnTo>
                  <a:lnTo>
                    <a:pt x="348413" y="337325"/>
                  </a:lnTo>
                  <a:lnTo>
                    <a:pt x="327919" y="317482"/>
                  </a:lnTo>
                  <a:lnTo>
                    <a:pt x="307424" y="297639"/>
                  </a:lnTo>
                  <a:lnTo>
                    <a:pt x="286929" y="277797"/>
                  </a:lnTo>
                  <a:lnTo>
                    <a:pt x="266434" y="257954"/>
                  </a:lnTo>
                  <a:lnTo>
                    <a:pt x="245939" y="238112"/>
                  </a:lnTo>
                  <a:lnTo>
                    <a:pt x="225444" y="218269"/>
                  </a:lnTo>
                  <a:lnTo>
                    <a:pt x="204949" y="198426"/>
                  </a:lnTo>
                  <a:lnTo>
                    <a:pt x="184454" y="178584"/>
                  </a:lnTo>
                  <a:lnTo>
                    <a:pt x="163959" y="158741"/>
                  </a:lnTo>
                  <a:lnTo>
                    <a:pt x="143464" y="138898"/>
                  </a:lnTo>
                  <a:lnTo>
                    <a:pt x="122969" y="119056"/>
                  </a:lnTo>
                  <a:lnTo>
                    <a:pt x="102475" y="99213"/>
                  </a:lnTo>
                  <a:lnTo>
                    <a:pt x="81980" y="79371"/>
                  </a:lnTo>
                  <a:lnTo>
                    <a:pt x="61485" y="59528"/>
                  </a:lnTo>
                  <a:lnTo>
                    <a:pt x="40990" y="39685"/>
                  </a:lnTo>
                  <a:lnTo>
                    <a:pt x="20495" y="19843"/>
                  </a:lnTo>
                  <a:lnTo>
                    <a:pt x="0" y="0"/>
                  </a:lnTo>
                  <a:lnTo>
                    <a:pt x="0" y="0"/>
                  </a:lnTo>
                  <a:close/>
                </a:path>
              </a:pathLst>
            </a:custGeom>
            <a:solidFill>
              <a:srgbClr val="00FF00">
                <a:alpha val="100000"/>
              </a:srgbClr>
            </a:solidFill>
            <a:ln w="13500">
              <a:solidFill>
                <a:srgbClr val="999999">
                  <a:alpha val="100000"/>
                </a:srgbClr>
              </a:solidFill>
              <a:prstDash val="solid"/>
              <a:round/>
            </a:ln>
          </p:spPr>
          <p:txBody>
            <a:bodyPr/>
            <a:lstStyle/>
            <a:p>
              <a:endParaRPr/>
            </a:p>
          </p:txBody>
        </p:sp>
        <p:sp>
          <p:nvSpPr>
            <p:cNvPr id="10" name="Polygon form 10"/>
            <p:cNvSpPr/>
            <p:nvPr/>
          </p:nvSpPr>
          <p:spPr>
            <a:xfrm>
              <a:off x="698822" y="1648717"/>
              <a:ext cx="981894" cy="1654444"/>
            </a:xfrm>
            <a:custGeom>
              <a:avLst/>
              <a:gdLst/>
              <a:ahLst/>
              <a:cxnLst/>
              <a:rect l="0" t="0" r="0" b="0"/>
              <a:pathLst>
                <a:path w="981894" h="1654444">
                  <a:moveTo>
                    <a:pt x="827248" y="827274"/>
                  </a:moveTo>
                  <a:lnTo>
                    <a:pt x="827248" y="798747"/>
                  </a:lnTo>
                  <a:lnTo>
                    <a:pt x="827248" y="770220"/>
                  </a:lnTo>
                  <a:lnTo>
                    <a:pt x="827248" y="741694"/>
                  </a:lnTo>
                  <a:lnTo>
                    <a:pt x="827248" y="713167"/>
                  </a:lnTo>
                  <a:lnTo>
                    <a:pt x="827248" y="684640"/>
                  </a:lnTo>
                  <a:lnTo>
                    <a:pt x="827248" y="656114"/>
                  </a:lnTo>
                  <a:lnTo>
                    <a:pt x="827248" y="627587"/>
                  </a:lnTo>
                  <a:lnTo>
                    <a:pt x="827248" y="599060"/>
                  </a:lnTo>
                  <a:lnTo>
                    <a:pt x="827248" y="570534"/>
                  </a:lnTo>
                  <a:lnTo>
                    <a:pt x="827248" y="542007"/>
                  </a:lnTo>
                  <a:lnTo>
                    <a:pt x="827248" y="513480"/>
                  </a:lnTo>
                  <a:lnTo>
                    <a:pt x="827248" y="484953"/>
                  </a:lnTo>
                  <a:lnTo>
                    <a:pt x="827248" y="456427"/>
                  </a:lnTo>
                  <a:lnTo>
                    <a:pt x="827248" y="427900"/>
                  </a:lnTo>
                  <a:lnTo>
                    <a:pt x="827248" y="399373"/>
                  </a:lnTo>
                  <a:lnTo>
                    <a:pt x="827248" y="370847"/>
                  </a:lnTo>
                  <a:lnTo>
                    <a:pt x="827248" y="342320"/>
                  </a:lnTo>
                  <a:lnTo>
                    <a:pt x="827248" y="313793"/>
                  </a:lnTo>
                  <a:lnTo>
                    <a:pt x="827248" y="285267"/>
                  </a:lnTo>
                  <a:lnTo>
                    <a:pt x="827248" y="256740"/>
                  </a:lnTo>
                  <a:lnTo>
                    <a:pt x="827248" y="228213"/>
                  </a:lnTo>
                  <a:lnTo>
                    <a:pt x="827248" y="199687"/>
                  </a:lnTo>
                  <a:lnTo>
                    <a:pt x="827248" y="171160"/>
                  </a:lnTo>
                  <a:lnTo>
                    <a:pt x="827248" y="142633"/>
                  </a:lnTo>
                  <a:lnTo>
                    <a:pt x="827248" y="114107"/>
                  </a:lnTo>
                  <a:lnTo>
                    <a:pt x="827248" y="85580"/>
                  </a:lnTo>
                  <a:lnTo>
                    <a:pt x="827248" y="57053"/>
                  </a:lnTo>
                  <a:lnTo>
                    <a:pt x="827248" y="28527"/>
                  </a:lnTo>
                  <a:lnTo>
                    <a:pt x="827248" y="0"/>
                  </a:lnTo>
                  <a:lnTo>
                    <a:pt x="827248" y="0"/>
                  </a:lnTo>
                  <a:lnTo>
                    <a:pt x="799146" y="477"/>
                  </a:lnTo>
                  <a:lnTo>
                    <a:pt x="771076" y="1909"/>
                  </a:lnTo>
                  <a:lnTo>
                    <a:pt x="743072" y="4294"/>
                  </a:lnTo>
                  <a:lnTo>
                    <a:pt x="715164" y="7628"/>
                  </a:lnTo>
                  <a:lnTo>
                    <a:pt x="687386" y="11908"/>
                  </a:lnTo>
                  <a:lnTo>
                    <a:pt x="659769" y="17130"/>
                  </a:lnTo>
                  <a:lnTo>
                    <a:pt x="632346" y="23287"/>
                  </a:lnTo>
                  <a:lnTo>
                    <a:pt x="605148" y="30371"/>
                  </a:lnTo>
                  <a:lnTo>
                    <a:pt x="578206" y="38376"/>
                  </a:lnTo>
                  <a:lnTo>
                    <a:pt x="551551" y="47291"/>
                  </a:lnTo>
                  <a:lnTo>
                    <a:pt x="525215" y="57106"/>
                  </a:lnTo>
                  <a:lnTo>
                    <a:pt x="499227" y="67811"/>
                  </a:lnTo>
                  <a:lnTo>
                    <a:pt x="473618" y="79392"/>
                  </a:lnTo>
                  <a:lnTo>
                    <a:pt x="448417" y="91836"/>
                  </a:lnTo>
                  <a:lnTo>
                    <a:pt x="423653" y="105129"/>
                  </a:lnTo>
                  <a:lnTo>
                    <a:pt x="399355" y="119256"/>
                  </a:lnTo>
                  <a:lnTo>
                    <a:pt x="375551" y="134199"/>
                  </a:lnTo>
                  <a:lnTo>
                    <a:pt x="352269" y="149943"/>
                  </a:lnTo>
                  <a:lnTo>
                    <a:pt x="329534" y="166469"/>
                  </a:lnTo>
                  <a:lnTo>
                    <a:pt x="307375" y="183757"/>
                  </a:lnTo>
                  <a:lnTo>
                    <a:pt x="285815" y="201788"/>
                  </a:lnTo>
                  <a:lnTo>
                    <a:pt x="264880" y="220541"/>
                  </a:lnTo>
                  <a:lnTo>
                    <a:pt x="244594" y="239995"/>
                  </a:lnTo>
                  <a:lnTo>
                    <a:pt x="224981" y="260126"/>
                  </a:lnTo>
                  <a:lnTo>
                    <a:pt x="206063" y="280912"/>
                  </a:lnTo>
                  <a:lnTo>
                    <a:pt x="187862" y="302328"/>
                  </a:lnTo>
                  <a:lnTo>
                    <a:pt x="170399" y="324351"/>
                  </a:lnTo>
                  <a:lnTo>
                    <a:pt x="153694" y="346954"/>
                  </a:lnTo>
                  <a:lnTo>
                    <a:pt x="137767" y="370111"/>
                  </a:lnTo>
                  <a:lnTo>
                    <a:pt x="122635" y="393796"/>
                  </a:lnTo>
                  <a:lnTo>
                    <a:pt x="108317" y="417982"/>
                  </a:lnTo>
                  <a:lnTo>
                    <a:pt x="94828" y="442640"/>
                  </a:lnTo>
                  <a:lnTo>
                    <a:pt x="82185" y="467741"/>
                  </a:lnTo>
                  <a:lnTo>
                    <a:pt x="70402" y="493258"/>
                  </a:lnTo>
                  <a:lnTo>
                    <a:pt x="59493" y="519160"/>
                  </a:lnTo>
                  <a:lnTo>
                    <a:pt x="49469" y="545418"/>
                  </a:lnTo>
                  <a:lnTo>
                    <a:pt x="40344" y="572002"/>
                  </a:lnTo>
                  <a:lnTo>
                    <a:pt x="32127" y="598879"/>
                  </a:lnTo>
                  <a:lnTo>
                    <a:pt x="24827" y="626021"/>
                  </a:lnTo>
                  <a:lnTo>
                    <a:pt x="18454" y="653395"/>
                  </a:lnTo>
                  <a:lnTo>
                    <a:pt x="13014" y="680969"/>
                  </a:lnTo>
                  <a:lnTo>
                    <a:pt x="8514" y="708713"/>
                  </a:lnTo>
                  <a:lnTo>
                    <a:pt x="4959" y="736593"/>
                  </a:lnTo>
                  <a:lnTo>
                    <a:pt x="2353" y="764578"/>
                  </a:lnTo>
                  <a:lnTo>
                    <a:pt x="700" y="792635"/>
                  </a:lnTo>
                  <a:lnTo>
                    <a:pt x="0" y="820733"/>
                  </a:lnTo>
                  <a:lnTo>
                    <a:pt x="255" y="848837"/>
                  </a:lnTo>
                  <a:lnTo>
                    <a:pt x="1465" y="876917"/>
                  </a:lnTo>
                  <a:lnTo>
                    <a:pt x="3628" y="904940"/>
                  </a:lnTo>
                  <a:lnTo>
                    <a:pt x="6742" y="932873"/>
                  </a:lnTo>
                  <a:lnTo>
                    <a:pt x="10802" y="960684"/>
                  </a:lnTo>
                  <a:lnTo>
                    <a:pt x="15805" y="988341"/>
                  </a:lnTo>
                  <a:lnTo>
                    <a:pt x="21745" y="1015812"/>
                  </a:lnTo>
                  <a:lnTo>
                    <a:pt x="28614" y="1043066"/>
                  </a:lnTo>
                  <a:lnTo>
                    <a:pt x="36406" y="1070070"/>
                  </a:lnTo>
                  <a:lnTo>
                    <a:pt x="45110" y="1096795"/>
                  </a:lnTo>
                  <a:lnTo>
                    <a:pt x="54716" y="1123208"/>
                  </a:lnTo>
                  <a:lnTo>
                    <a:pt x="65215" y="1149279"/>
                  </a:lnTo>
                  <a:lnTo>
                    <a:pt x="76593" y="1174979"/>
                  </a:lnTo>
                  <a:lnTo>
                    <a:pt x="88838" y="1200278"/>
                  </a:lnTo>
                  <a:lnTo>
                    <a:pt x="101934" y="1225146"/>
                  </a:lnTo>
                  <a:lnTo>
                    <a:pt x="115869" y="1249555"/>
                  </a:lnTo>
                  <a:lnTo>
                    <a:pt x="130624" y="1273476"/>
                  </a:lnTo>
                  <a:lnTo>
                    <a:pt x="146183" y="1296882"/>
                  </a:lnTo>
                  <a:lnTo>
                    <a:pt x="162528" y="1319747"/>
                  </a:lnTo>
                  <a:lnTo>
                    <a:pt x="179641" y="1342042"/>
                  </a:lnTo>
                  <a:lnTo>
                    <a:pt x="197501" y="1363744"/>
                  </a:lnTo>
                  <a:lnTo>
                    <a:pt x="216088" y="1384827"/>
                  </a:lnTo>
                  <a:lnTo>
                    <a:pt x="235380" y="1405265"/>
                  </a:lnTo>
                  <a:lnTo>
                    <a:pt x="255356" y="1425037"/>
                  </a:lnTo>
                  <a:lnTo>
                    <a:pt x="275992" y="1444119"/>
                  </a:lnTo>
                  <a:lnTo>
                    <a:pt x="297264" y="1462489"/>
                  </a:lnTo>
                  <a:lnTo>
                    <a:pt x="319147" y="1480125"/>
                  </a:lnTo>
                  <a:lnTo>
                    <a:pt x="341617" y="1497008"/>
                  </a:lnTo>
                  <a:lnTo>
                    <a:pt x="364648" y="1513118"/>
                  </a:lnTo>
                  <a:lnTo>
                    <a:pt x="388213" y="1528437"/>
                  </a:lnTo>
                  <a:lnTo>
                    <a:pt x="412284" y="1542946"/>
                  </a:lnTo>
                  <a:lnTo>
                    <a:pt x="436835" y="1556629"/>
                  </a:lnTo>
                  <a:lnTo>
                    <a:pt x="461836" y="1569470"/>
                  </a:lnTo>
                  <a:lnTo>
                    <a:pt x="487258" y="1581455"/>
                  </a:lnTo>
                  <a:lnTo>
                    <a:pt x="513074" y="1592568"/>
                  </a:lnTo>
                  <a:lnTo>
                    <a:pt x="539251" y="1602799"/>
                  </a:lnTo>
                  <a:lnTo>
                    <a:pt x="565762" y="1612135"/>
                  </a:lnTo>
                  <a:lnTo>
                    <a:pt x="592574" y="1620564"/>
                  </a:lnTo>
                  <a:lnTo>
                    <a:pt x="619657" y="1628078"/>
                  </a:lnTo>
                  <a:lnTo>
                    <a:pt x="646979" y="1634668"/>
                  </a:lnTo>
                  <a:lnTo>
                    <a:pt x="674510" y="1640325"/>
                  </a:lnTo>
                  <a:lnTo>
                    <a:pt x="702217" y="1645044"/>
                  </a:lnTo>
                  <a:lnTo>
                    <a:pt x="730068" y="1648820"/>
                  </a:lnTo>
                  <a:lnTo>
                    <a:pt x="758032" y="1651647"/>
                  </a:lnTo>
                  <a:lnTo>
                    <a:pt x="786075" y="1653522"/>
                  </a:lnTo>
                  <a:lnTo>
                    <a:pt x="814166" y="1654444"/>
                  </a:lnTo>
                  <a:lnTo>
                    <a:pt x="842272" y="1654411"/>
                  </a:lnTo>
                  <a:lnTo>
                    <a:pt x="870361" y="1653423"/>
                  </a:lnTo>
                  <a:lnTo>
                    <a:pt x="898399" y="1651482"/>
                  </a:lnTo>
                  <a:lnTo>
                    <a:pt x="926356" y="1648589"/>
                  </a:lnTo>
                  <a:lnTo>
                    <a:pt x="954198" y="1644748"/>
                  </a:lnTo>
                  <a:lnTo>
                    <a:pt x="981894" y="1639964"/>
                  </a:lnTo>
                  <a:lnTo>
                    <a:pt x="981894" y="1639964"/>
                  </a:lnTo>
                  <a:lnTo>
                    <a:pt x="976562" y="1611940"/>
                  </a:lnTo>
                  <a:lnTo>
                    <a:pt x="971229" y="1583917"/>
                  </a:lnTo>
                  <a:lnTo>
                    <a:pt x="965896" y="1555893"/>
                  </a:lnTo>
                  <a:lnTo>
                    <a:pt x="960564" y="1527869"/>
                  </a:lnTo>
                  <a:lnTo>
                    <a:pt x="955231" y="1499845"/>
                  </a:lnTo>
                  <a:lnTo>
                    <a:pt x="949898" y="1471821"/>
                  </a:lnTo>
                  <a:lnTo>
                    <a:pt x="944566" y="1443798"/>
                  </a:lnTo>
                  <a:lnTo>
                    <a:pt x="939233" y="1415774"/>
                  </a:lnTo>
                  <a:lnTo>
                    <a:pt x="933901" y="1387750"/>
                  </a:lnTo>
                  <a:lnTo>
                    <a:pt x="928568" y="1359726"/>
                  </a:lnTo>
                  <a:lnTo>
                    <a:pt x="923235" y="1331702"/>
                  </a:lnTo>
                  <a:lnTo>
                    <a:pt x="917903" y="1303678"/>
                  </a:lnTo>
                  <a:lnTo>
                    <a:pt x="912570" y="1275655"/>
                  </a:lnTo>
                  <a:lnTo>
                    <a:pt x="907237" y="1247631"/>
                  </a:lnTo>
                  <a:lnTo>
                    <a:pt x="901905" y="1219607"/>
                  </a:lnTo>
                  <a:lnTo>
                    <a:pt x="896572" y="1191583"/>
                  </a:lnTo>
                  <a:lnTo>
                    <a:pt x="891239" y="1163559"/>
                  </a:lnTo>
                  <a:lnTo>
                    <a:pt x="885907" y="1135536"/>
                  </a:lnTo>
                  <a:lnTo>
                    <a:pt x="880574" y="1107512"/>
                  </a:lnTo>
                  <a:lnTo>
                    <a:pt x="875241" y="1079488"/>
                  </a:lnTo>
                  <a:lnTo>
                    <a:pt x="869909" y="1051464"/>
                  </a:lnTo>
                  <a:lnTo>
                    <a:pt x="864576" y="1023440"/>
                  </a:lnTo>
                  <a:lnTo>
                    <a:pt x="859244" y="995417"/>
                  </a:lnTo>
                  <a:lnTo>
                    <a:pt x="853911" y="967393"/>
                  </a:lnTo>
                  <a:lnTo>
                    <a:pt x="848578" y="939369"/>
                  </a:lnTo>
                  <a:lnTo>
                    <a:pt x="843246" y="911345"/>
                  </a:lnTo>
                  <a:lnTo>
                    <a:pt x="837913" y="883321"/>
                  </a:lnTo>
                  <a:lnTo>
                    <a:pt x="832580" y="855297"/>
                  </a:lnTo>
                  <a:lnTo>
                    <a:pt x="827248" y="827274"/>
                  </a:lnTo>
                  <a:lnTo>
                    <a:pt x="827248" y="827274"/>
                  </a:lnTo>
                  <a:close/>
                </a:path>
              </a:pathLst>
            </a:custGeom>
            <a:solidFill>
              <a:srgbClr val="FFFF00">
                <a:alpha val="100000"/>
              </a:srgbClr>
            </a:solidFill>
            <a:ln w="13500">
              <a:solidFill>
                <a:srgbClr val="999999">
                  <a:alpha val="100000"/>
                </a:srgbClr>
              </a:solidFill>
              <a:prstDash val="solid"/>
              <a:round/>
            </a:ln>
          </p:spPr>
          <p:txBody>
            <a:bodyPr/>
            <a:lstStyle/>
            <a:p>
              <a:endParaRPr/>
            </a:p>
          </p:txBody>
        </p:sp>
        <p:sp>
          <p:nvSpPr>
            <p:cNvPr id="11" name="Text 11"/>
            <p:cNvSpPr/>
            <p:nvPr/>
          </p:nvSpPr>
          <p:spPr>
            <a:xfrm>
              <a:off x="1756186" y="195189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a:t>
              </a:r>
            </a:p>
          </p:txBody>
        </p:sp>
        <p:sp>
          <p:nvSpPr>
            <p:cNvPr id="12" name="Text 12"/>
            <p:cNvSpPr/>
            <p:nvPr/>
          </p:nvSpPr>
          <p:spPr>
            <a:xfrm>
              <a:off x="1915686" y="266519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13" name="Text 13"/>
            <p:cNvSpPr/>
            <p:nvPr/>
          </p:nvSpPr>
          <p:spPr>
            <a:xfrm>
              <a:off x="1611741" y="301139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a:t>
              </a:r>
            </a:p>
          </p:txBody>
        </p:sp>
        <p:sp>
          <p:nvSpPr>
            <p:cNvPr id="14" name="Text 14"/>
            <p:cNvSpPr/>
            <p:nvPr/>
          </p:nvSpPr>
          <p:spPr>
            <a:xfrm>
              <a:off x="638574" y="249108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a:t>
              </a:r>
            </a:p>
          </p:txBody>
        </p:sp>
      </p:grpSp>
      <p:sp>
        <p:nvSpPr>
          <p:cNvPr id="7" name="Title Texts7"/>
          <p:cNvSpPr>
            <a:spLocks noGrp="1"/>
          </p:cNvSpPr>
          <p:nvPr>
            <p:ph idx="4294967295"/>
          </p:nvPr>
        </p:nvSpPr>
        <p:spPr>
          <a:xfrm>
            <a:off x="3848100" y="2809875"/>
            <a:ext cx="1457325" cy="1457325"/>
          </a:xfrm>
        </p:spPr>
        <p:txBody>
          <a:bodyPr/>
          <a:lstStyle>
            <a:lvl1pPr marL="0" indent="0">
              <a:buNone/>
              <a:defRPr/>
            </a:lvl1pPr>
          </a:lstStyle>
          <a:p>
            <a:r>
              <a:rPr/>
              <a:t>Add Logo</a:t>
            </a:r>
          </a:p>
        </p:txBody>
      </p:sp>
      <p:pic>
        <p:nvPicPr>
          <p:cNvPr id="34" name="Picture 55" descr="Globe"/>
          <p:cNvPicPr>
            <a:picLocks noChangeArrowheads="1"/>
          </p:cNvPicPr>
          <p:nvPr>
            <p:custDataLst>
              <p:tags r:id="rId1"/>
            </p:custDataLst>
          </p:nvPr>
        </p:nvPicPr>
        <p:blipFill>
          <a:blip r:embed="rId4" cstate="print"/>
          <a:srcRect/>
          <a:stretch>
            <a:fillRect/>
          </a:stretch>
        </p:blipFill>
        <p:spPr bwMode="gray">
          <a:xfrm>
            <a:off x="3848099" y="2794545"/>
            <a:ext cx="1457325" cy="1472655"/>
          </a:xfrm>
          <a:prstGeom prst="rect">
            <a:avLst/>
          </a:prstGeom>
          <a:noFill/>
          <a:ln w="9525">
            <a:noFill/>
            <a:miter lim="800000"/>
            <a:headEnd/>
            <a:tailEnd/>
          </a:ln>
        </p:spPr>
      </p:pic>
    </p:spTree>
    <p:extLst>
      <p:ext uri="{BB962C8B-B14F-4D97-AF65-F5344CB8AC3E}">
        <p14:creationId xmlns:p14="http://schemas.microsoft.com/office/powerpoint/2010/main" val="8003661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Remote Access</a:t>
            </a:r>
            <a:r>
              <a:rPr lang="zh-CN" altLang="en-US" dirty="0" smtClean="0"/>
              <a:t>成功设置</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852613"/>
            <a:ext cx="74295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969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Remote Access </a:t>
            </a:r>
            <a:r>
              <a:rPr lang="zh-CN" altLang="en-US" dirty="0"/>
              <a:t>被动设置方法</a:t>
            </a:r>
            <a:endParaRPr lang="en-US" dirty="0"/>
          </a:p>
        </p:txBody>
      </p:sp>
    </p:spTree>
    <p:extLst>
      <p:ext uri="{BB962C8B-B14F-4D97-AF65-F5344CB8AC3E}">
        <p14:creationId xmlns:p14="http://schemas.microsoft.com/office/powerpoint/2010/main" val="337784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2400" dirty="0"/>
              <a:t>Self-managed remote access </a:t>
            </a:r>
          </a:p>
        </p:txBody>
      </p:sp>
      <p:pic>
        <p:nvPicPr>
          <p:cNvPr id="3" name="Picture 2" descr="cid:image006.jpg@01D10A6B.85C56660"/>
          <p:cNvPicPr/>
          <p:nvPr/>
        </p:nvPicPr>
        <p:blipFill rotWithShape="1">
          <a:blip r:embed="rId3" r:link="rId4">
            <a:extLst>
              <a:ext uri="{28A0092B-C50C-407E-A947-70E740481C1C}">
                <a14:useLocalDpi xmlns:a14="http://schemas.microsoft.com/office/drawing/2010/main" val="0"/>
              </a:ext>
            </a:extLst>
          </a:blip>
          <a:srcRect t="2558" b="4798"/>
          <a:stretch/>
        </p:blipFill>
        <p:spPr bwMode="auto">
          <a:xfrm>
            <a:off x="2317774" y="1538658"/>
            <a:ext cx="4352925" cy="3153410"/>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14761" y="4941168"/>
            <a:ext cx="8764954" cy="1200329"/>
          </a:xfrm>
          <a:prstGeom prst="rect">
            <a:avLst/>
          </a:prstGeom>
        </p:spPr>
        <p:txBody>
          <a:bodyPr wrap="square">
            <a:spAutoFit/>
          </a:bodyPr>
          <a:lstStyle/>
          <a:p>
            <a:pPr lvl="0"/>
            <a:r>
              <a:rPr lang="zh-CN" altLang="en-US" dirty="0" smtClean="0"/>
              <a:t>用户在机构之外第一次使用</a:t>
            </a:r>
            <a:r>
              <a:rPr lang="en-US" altLang="zh-CN" dirty="0" smtClean="0"/>
              <a:t>SD</a:t>
            </a:r>
            <a:r>
              <a:rPr lang="zh-CN" altLang="en-US" dirty="0" smtClean="0"/>
              <a:t>的时候进入上图的文章主页面，如果点击</a:t>
            </a:r>
            <a:r>
              <a:rPr lang="en-US" altLang="zh-CN" dirty="0" smtClean="0"/>
              <a:t>Submit your email address</a:t>
            </a:r>
            <a:r>
              <a:rPr lang="zh-CN" altLang="en-US" dirty="0"/>
              <a:t>输</a:t>
            </a:r>
            <a:r>
              <a:rPr lang="zh-CN" altLang="en-US" dirty="0" smtClean="0"/>
              <a:t>入机构</a:t>
            </a:r>
            <a:r>
              <a:rPr lang="en-US" dirty="0" smtClean="0"/>
              <a:t>email</a:t>
            </a:r>
            <a:r>
              <a:rPr lang="zh-CN" altLang="en-US" dirty="0" smtClean="0"/>
              <a:t>地址，注册或者登录，然后进入邮箱激活</a:t>
            </a:r>
            <a:r>
              <a:rPr lang="en-US" altLang="zh-CN" dirty="0" smtClean="0"/>
              <a:t>Remote Access</a:t>
            </a:r>
            <a:r>
              <a:rPr lang="zh-CN" altLang="en-US" dirty="0" smtClean="0"/>
              <a:t>。这是基于该</a:t>
            </a:r>
            <a:r>
              <a:rPr lang="en-US" altLang="zh-CN" dirty="0" smtClean="0"/>
              <a:t>email</a:t>
            </a:r>
            <a:r>
              <a:rPr lang="zh-CN" altLang="en-US" dirty="0" smtClean="0"/>
              <a:t>地址是可识别的，如果该</a:t>
            </a:r>
            <a:r>
              <a:rPr lang="en-US" altLang="zh-CN" dirty="0" smtClean="0"/>
              <a:t>email</a:t>
            </a:r>
            <a:r>
              <a:rPr lang="zh-CN" altLang="en-US" dirty="0" smtClean="0"/>
              <a:t>地址不能被识别，则进入下一页。</a:t>
            </a:r>
            <a:endParaRPr lang="en-US" dirty="0"/>
          </a:p>
        </p:txBody>
      </p:sp>
    </p:spTree>
    <p:extLst>
      <p:ext uri="{BB962C8B-B14F-4D97-AF65-F5344CB8AC3E}">
        <p14:creationId xmlns:p14="http://schemas.microsoft.com/office/powerpoint/2010/main" val="3251257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zh-CN" altLang="en-US" dirty="0" smtClean="0"/>
              <a:t>未识别用户的</a:t>
            </a:r>
            <a:r>
              <a:rPr lang="en-US" altLang="zh-CN" dirty="0" smtClean="0"/>
              <a:t>Remote access</a:t>
            </a:r>
            <a:r>
              <a:rPr lang="zh-CN" altLang="en-US" dirty="0" smtClean="0"/>
              <a:t>设置</a:t>
            </a:r>
            <a:endParaRPr lang="en-US" dirty="0"/>
          </a:p>
        </p:txBody>
      </p:sp>
      <p:sp>
        <p:nvSpPr>
          <p:cNvPr id="3" name="Rectangle 2"/>
          <p:cNvSpPr/>
          <p:nvPr/>
        </p:nvSpPr>
        <p:spPr>
          <a:xfrm>
            <a:off x="111760" y="5751275"/>
            <a:ext cx="8764954" cy="646331"/>
          </a:xfrm>
          <a:prstGeom prst="rect">
            <a:avLst/>
          </a:prstGeom>
        </p:spPr>
        <p:txBody>
          <a:bodyPr wrap="square">
            <a:spAutoFit/>
          </a:bodyPr>
          <a:lstStyle/>
          <a:p>
            <a:r>
              <a:rPr lang="zh-CN" altLang="en-US" dirty="0" smtClean="0"/>
              <a:t>有时候</a:t>
            </a:r>
            <a:r>
              <a:rPr lang="en-US" altLang="zh-CN" dirty="0" smtClean="0"/>
              <a:t>SD</a:t>
            </a:r>
            <a:r>
              <a:rPr lang="zh-CN" altLang="en-US" dirty="0" smtClean="0"/>
              <a:t>不能识别用户的机构邮箱，那么用户需要输入机构邮箱，并且填写相关信息以供识别，然后进行</a:t>
            </a:r>
            <a:r>
              <a:rPr lang="en-US" altLang="zh-CN" dirty="0" smtClean="0"/>
              <a:t>remote access</a:t>
            </a:r>
            <a:r>
              <a:rPr lang="zh-CN" altLang="en-US" dirty="0" smtClean="0"/>
              <a:t>设置，然后进入邮箱激活。</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248" y="1229885"/>
            <a:ext cx="4598894" cy="4249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357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Writing </a:t>
            </a:r>
            <a:r>
              <a:rPr lang="en-US" dirty="0"/>
              <a:t>scientific </a:t>
            </a:r>
            <a:r>
              <a:rPr lang="en-US" dirty="0" smtClean="0"/>
              <a:t>papers</a:t>
            </a:r>
            <a:endParaRPr lang="en-US" dirty="0"/>
          </a:p>
        </p:txBody>
      </p:sp>
    </p:spTree>
    <p:extLst>
      <p:ext uri="{BB962C8B-B14F-4D97-AF65-F5344CB8AC3E}">
        <p14:creationId xmlns:p14="http://schemas.microsoft.com/office/powerpoint/2010/main" val="23116911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zh-CN" altLang="en-US" dirty="0"/>
              <a:t>关注成功</a:t>
            </a:r>
            <a:endParaRPr lang="en-US" altLang="zh-CN" dirty="0"/>
          </a:p>
          <a:p>
            <a:pPr lvl="1"/>
            <a:r>
              <a:rPr lang="zh-CN" altLang="en-US" i="1" dirty="0"/>
              <a:t>什么样的研究能够发表？</a:t>
            </a:r>
            <a:endParaRPr lang="en-US" altLang="zh-CN" i="1" dirty="0"/>
          </a:p>
          <a:p>
            <a:r>
              <a:rPr lang="zh-CN" altLang="en-US" dirty="0"/>
              <a:t>及时处理数据</a:t>
            </a:r>
            <a:endParaRPr lang="en-US" altLang="zh-CN" dirty="0"/>
          </a:p>
          <a:p>
            <a:r>
              <a:rPr lang="zh-CN" altLang="en-US" dirty="0"/>
              <a:t>整理文献</a:t>
            </a:r>
            <a:endParaRPr lang="en-US" altLang="zh-CN" dirty="0"/>
          </a:p>
          <a:p>
            <a:r>
              <a:rPr lang="zh-CN" altLang="en-US" dirty="0"/>
              <a:t>牢记目的</a:t>
            </a:r>
            <a:endParaRPr lang="en-US" altLang="zh-CN" dirty="0"/>
          </a:p>
          <a:p>
            <a:pPr lvl="1"/>
            <a:r>
              <a:rPr lang="zh-CN" altLang="en-US" i="1" dirty="0"/>
              <a:t>工作的安排需要围绕中心</a:t>
            </a:r>
            <a:endParaRPr lang="en-US" altLang="zh-CN" i="1" dirty="0"/>
          </a:p>
          <a:p>
            <a:pPr lvl="1"/>
            <a:r>
              <a:rPr lang="zh-CN" altLang="en-US" b="1" i="1" dirty="0">
                <a:solidFill>
                  <a:srgbClr val="C00000"/>
                </a:solidFill>
              </a:rPr>
              <a:t>补数据</a:t>
            </a:r>
            <a:endParaRPr lang="en-US" altLang="zh-CN" b="1" i="1" dirty="0">
              <a:solidFill>
                <a:srgbClr val="C00000"/>
              </a:solidFill>
            </a:endParaRPr>
          </a:p>
          <a:p>
            <a:r>
              <a:rPr lang="zh-CN" altLang="en-US" dirty="0"/>
              <a:t>走出实验室</a:t>
            </a:r>
            <a:endParaRPr lang="en-US" altLang="zh-CN" dirty="0"/>
          </a:p>
          <a:p>
            <a:pPr lvl="1"/>
            <a:r>
              <a:rPr lang="zh-CN" altLang="en-US" dirty="0">
                <a:solidFill>
                  <a:srgbClr val="C00000"/>
                </a:solidFill>
              </a:rPr>
              <a:t>竞争</a:t>
            </a:r>
            <a:r>
              <a:rPr lang="en-US" altLang="zh-CN" dirty="0">
                <a:solidFill>
                  <a:srgbClr val="C00000"/>
                </a:solidFill>
              </a:rPr>
              <a:t>&amp;</a:t>
            </a:r>
            <a:r>
              <a:rPr lang="zh-CN" altLang="en-US" dirty="0">
                <a:solidFill>
                  <a:srgbClr val="C00000"/>
                </a:solidFill>
              </a:rPr>
              <a:t>合作</a:t>
            </a:r>
            <a:endParaRPr lang="en-US" altLang="zh-CN" dirty="0">
              <a:solidFill>
                <a:srgbClr val="C00000"/>
              </a:solidFill>
            </a:endParaRPr>
          </a:p>
          <a:p>
            <a:pPr lvl="1"/>
            <a:r>
              <a:rPr lang="zh-CN" altLang="en-US" dirty="0"/>
              <a:t>其他人的观点</a:t>
            </a:r>
            <a:endParaRPr lang="en-US" altLang="zh-CN" dirty="0"/>
          </a:p>
          <a:p>
            <a:r>
              <a:rPr lang="zh-CN" altLang="en-US" dirty="0"/>
              <a:t>设置最终期限</a:t>
            </a:r>
            <a:endParaRPr lang="en-US" dirty="0"/>
          </a:p>
        </p:txBody>
      </p:sp>
      <p:sp>
        <p:nvSpPr>
          <p:cNvPr id="3" name="Title 2"/>
          <p:cNvSpPr>
            <a:spLocks noGrp="1"/>
          </p:cNvSpPr>
          <p:nvPr>
            <p:ph type="title"/>
          </p:nvPr>
        </p:nvSpPr>
        <p:spPr/>
        <p:txBody>
          <a:bodyPr/>
          <a:lstStyle/>
          <a:p>
            <a:r>
              <a:rPr lang="zh-CN" altLang="en-US" dirty="0">
                <a:solidFill>
                  <a:srgbClr val="C00000"/>
                </a:solidFill>
              </a:rPr>
              <a:t>高效能</a:t>
            </a:r>
            <a:r>
              <a:rPr lang="zh-CN" altLang="en-US" dirty="0"/>
              <a:t>的论文写作注意以下事项</a:t>
            </a:r>
            <a:endParaRPr lang="en-US" dirty="0"/>
          </a:p>
        </p:txBody>
      </p:sp>
      <p:pic>
        <p:nvPicPr>
          <p:cNvPr id="6" name="图片 8"/>
          <p:cNvPicPr>
            <a:picLocks noChangeAspect="1"/>
          </p:cNvPicPr>
          <p:nvPr/>
        </p:nvPicPr>
        <p:blipFill>
          <a:blip r:embed="rId2">
            <a:clrChange>
              <a:clrFrom>
                <a:srgbClr val="FAFBF1"/>
              </a:clrFrom>
              <a:clrTo>
                <a:srgbClr val="FAFBF1">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5277891" y="4846999"/>
            <a:ext cx="3586097" cy="72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8842" y="2412584"/>
            <a:ext cx="2455146" cy="336911"/>
          </a:xfrm>
          <a:prstGeom prst="rect">
            <a:avLst/>
          </a:prstGeom>
        </p:spPr>
      </p:pic>
      <p:pic>
        <p:nvPicPr>
          <p:cNvPr id="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20503" y="4334172"/>
            <a:ext cx="1543485" cy="51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图片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24466" y="3049628"/>
            <a:ext cx="1371052" cy="1085873"/>
          </a:xfrm>
          <a:prstGeom prst="rect">
            <a:avLst/>
          </a:prstGeom>
        </p:spPr>
      </p:pic>
      <p:pic>
        <p:nvPicPr>
          <p:cNvPr id="11" name="图片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46048" y="4443034"/>
            <a:ext cx="1724891" cy="295102"/>
          </a:xfrm>
          <a:prstGeom prst="rect">
            <a:avLst/>
          </a:prstGeom>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2226" y="1012409"/>
            <a:ext cx="1401762"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2822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274638"/>
            <a:ext cx="8229600" cy="778098"/>
          </a:xfrm>
        </p:spPr>
        <p: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   a.</a:t>
            </a:r>
            <a:r>
              <a:rPr lang="zh-CN" altLang="en-US" dirty="0">
                <a:latin typeface="Arial" panose="020B0604020202020204" pitchFamily="34" charset="0"/>
                <a:ea typeface="微软雅黑" panose="020B0503020204020204" pitchFamily="34" charset="-122"/>
                <a:cs typeface="Arial" panose="020B0604020202020204" pitchFamily="34" charset="0"/>
              </a:rPr>
              <a:t>寻找合适的期刊</a:t>
            </a:r>
          </a:p>
        </p:txBody>
      </p:sp>
      <p:sp>
        <p:nvSpPr>
          <p:cNvPr id="3" name="内容占位符 2"/>
          <p:cNvSpPr>
            <a:spLocks noGrp="1"/>
          </p:cNvSpPr>
          <p:nvPr>
            <p:ph idx="4294967295"/>
          </p:nvPr>
        </p:nvSpPr>
        <p:spPr>
          <a:xfrm>
            <a:off x="270296" y="1343025"/>
            <a:ext cx="5957888" cy="5038725"/>
          </a:xfrm>
        </p:spPr>
        <p:txBody>
          <a:bodyPr>
            <a:noAutofit/>
          </a:bodyPr>
          <a:lstStyle/>
          <a:p>
            <a:pPr marL="0" indent="0">
              <a:lnSpc>
                <a:spcPts val="3000"/>
              </a:lnSpc>
              <a:spcBef>
                <a:spcPts val="0"/>
              </a:spcBef>
              <a:buNone/>
            </a:pPr>
            <a:r>
              <a:rPr lang="zh-CN" altLang="en-US" sz="1800" dirty="0">
                <a:solidFill>
                  <a:schemeClr val="accent2"/>
                </a:solidFill>
                <a:latin typeface="Arial" panose="020B0604020202020204" pitchFamily="34" charset="0"/>
                <a:ea typeface="宋体" panose="02010600030101010101" pitchFamily="2" charset="-122"/>
                <a:cs typeface="Arial" panose="020B0604020202020204" pitchFamily="34" charset="0"/>
              </a:rPr>
              <a:t>期刊寻找：</a:t>
            </a:r>
            <a:endParaRPr lang="en-US" altLang="zh-CN" sz="1800" dirty="0">
              <a:solidFill>
                <a:schemeClr val="accent2"/>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ea typeface="宋体" panose="02010600030101010101" pitchFamily="2" charset="-122"/>
                <a:cs typeface="Arial" panose="020B0604020202020204" pitchFamily="34" charset="0"/>
              </a:rPr>
              <a:t>参考文献的期刊</a:t>
            </a:r>
            <a:endParaRPr lang="en-US" altLang="zh-CN" sz="1800" dirty="0">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ea typeface="宋体" panose="02010600030101010101" pitchFamily="2" charset="-122"/>
                <a:cs typeface="Arial" panose="020B0604020202020204" pitchFamily="34" charset="0"/>
              </a:rPr>
              <a:t>期刊</a:t>
            </a:r>
            <a:r>
              <a:rPr lang="zh-TW" altLang="en-US" sz="1800" dirty="0">
                <a:latin typeface="Arial" panose="020B0604020202020204" pitchFamily="34" charset="0"/>
                <a:ea typeface="宋体" panose="02010600030101010101" pitchFamily="2" charset="-122"/>
                <a:cs typeface="Arial" panose="020B0604020202020204" pitchFamily="34" charset="0"/>
              </a:rPr>
              <a:t>排名</a:t>
            </a:r>
            <a:r>
              <a:rPr lang="zh-CN" altLang="en-US" sz="1800" dirty="0">
                <a:latin typeface="Arial" panose="020B0604020202020204" pitchFamily="34" charset="0"/>
                <a:ea typeface="宋体" panose="02010600030101010101" pitchFamily="2" charset="-122"/>
                <a:cs typeface="Arial" panose="020B0604020202020204" pitchFamily="34" charset="0"/>
              </a:rPr>
              <a:t>与影响力 </a:t>
            </a:r>
            <a:r>
              <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rPr>
              <a:t>Journal Ranking</a:t>
            </a: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ea typeface="宋体" panose="02010600030101010101" pitchFamily="2" charset="-122"/>
                <a:cs typeface="Arial" panose="020B0604020202020204" pitchFamily="34" charset="0"/>
              </a:rPr>
              <a:t>寻求导师或同事的帮助</a:t>
            </a:r>
            <a:endParaRPr lang="en-US" altLang="zh-CN" sz="1800" dirty="0">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None/>
            </a:pPr>
            <a:r>
              <a:rPr lang="zh-CN" altLang="en-US" sz="1600" dirty="0">
                <a:latin typeface="Arial" panose="020B0604020202020204" pitchFamily="34" charset="0"/>
                <a:ea typeface="宋体" panose="02010600030101010101" pitchFamily="2" charset="-122"/>
                <a:cs typeface="Arial" panose="020B0604020202020204" pitchFamily="34" charset="0"/>
              </a:rPr>
              <a:t>   </a:t>
            </a:r>
            <a:r>
              <a:rPr lang="zh-CN" altLang="en-US" sz="1800" dirty="0">
                <a:latin typeface="Arial" panose="020B0604020202020204" pitchFamily="34" charset="0"/>
                <a:ea typeface="宋体" panose="02010600030101010101" pitchFamily="2" charset="-122"/>
                <a:cs typeface="Arial" panose="020B0604020202020204" pitchFamily="34" charset="0"/>
              </a:rPr>
              <a:t>导师或同事通常也是合作作者，对论文负</a:t>
            </a:r>
            <a:r>
              <a:rPr lang="zh-CN" altLang="en-US" sz="1800" dirty="0">
                <a:latin typeface="Arial" panose="020B0604020202020204" pitchFamily="34" charset="0"/>
                <a:cs typeface="Arial" panose="020B0604020202020204" pitchFamily="34" charset="0"/>
              </a:rPr>
              <a:t>共同责任</a:t>
            </a:r>
            <a:endParaRPr lang="en-US" altLang="zh-CN" sz="1800" dirty="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ea typeface="宋体" panose="02010600030101010101" pitchFamily="2" charset="-122"/>
                <a:cs typeface="Arial" panose="020B0604020202020204" pitchFamily="34" charset="0"/>
              </a:rPr>
              <a:t>寻找热点主题   </a:t>
            </a:r>
            <a:r>
              <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rPr>
              <a:t>top25.sciencedirect.com</a:t>
            </a:r>
          </a:p>
          <a:p>
            <a:pPr marL="539750" indent="-180975">
              <a:lnSpc>
                <a:spcPts val="3000"/>
              </a:lnSpc>
              <a:spcBef>
                <a:spcPts val="0"/>
              </a:spcBef>
              <a:buFont typeface="Arial" panose="020B0604020202020204" pitchFamily="34" charset="0"/>
              <a:buChar char="•"/>
            </a:pPr>
            <a:r>
              <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rPr>
              <a:t>Elsevier Journal Finder</a:t>
            </a:r>
          </a:p>
          <a:p>
            <a:pPr marL="0" indent="0">
              <a:lnSpc>
                <a:spcPts val="3000"/>
              </a:lnSpc>
              <a:spcBef>
                <a:spcPts val="0"/>
              </a:spcBef>
              <a:buNone/>
            </a:pPr>
            <a:r>
              <a:rPr lang="zh-CN" altLang="en-US" sz="1800" dirty="0">
                <a:solidFill>
                  <a:schemeClr val="accent2"/>
                </a:solidFill>
                <a:latin typeface="Arial" panose="020B0604020202020204" pitchFamily="34" charset="0"/>
                <a:ea typeface="宋体" panose="02010600030101010101" pitchFamily="2" charset="-122"/>
                <a:cs typeface="Arial" panose="020B0604020202020204" pitchFamily="34" charset="0"/>
              </a:rPr>
              <a:t>对于目标期刊：</a:t>
            </a:r>
            <a:endParaRPr lang="en-US" altLang="zh-CN" sz="1800" dirty="0">
              <a:solidFill>
                <a:schemeClr val="accent2"/>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solidFill>
                  <a:schemeClr val="tx1"/>
                </a:solidFill>
                <a:latin typeface="Arial" panose="020B0604020202020204" pitchFamily="34" charset="0"/>
                <a:ea typeface="宋体" panose="02010600030101010101" pitchFamily="2" charset="-122"/>
                <a:cs typeface="Arial" panose="020B0604020202020204" pitchFamily="34" charset="0"/>
              </a:rPr>
              <a:t>研读期刊的 </a:t>
            </a:r>
            <a:r>
              <a:rPr lang="en-US" altLang="zh-CN" sz="1800" dirty="0">
                <a:solidFill>
                  <a:srgbClr val="FF9900"/>
                </a:solidFill>
                <a:latin typeface="Arial" panose="020B0604020202020204" pitchFamily="34" charset="0"/>
                <a:cs typeface="Arial" panose="020B0604020202020204" pitchFamily="34" charset="0"/>
              </a:rPr>
              <a:t>Aims &amp; Scope</a:t>
            </a:r>
            <a:r>
              <a:rPr lang="zh-CN" altLang="en-US" sz="1800" dirty="0">
                <a:solidFill>
                  <a:schemeClr val="tx1"/>
                </a:solidFill>
                <a:latin typeface="Arial" panose="020B0604020202020204" pitchFamily="34" charset="0"/>
                <a:ea typeface="宋体" panose="02010600030101010101" pitchFamily="2" charset="-122"/>
                <a:cs typeface="Arial" panose="020B0604020202020204" pitchFamily="34" charset="0"/>
              </a:rPr>
              <a:t>及</a:t>
            </a:r>
            <a:r>
              <a:rPr lang="en-US" altLang="zh-CN" sz="1800" dirty="0">
                <a:solidFill>
                  <a:srgbClr val="FF9900"/>
                </a:solidFill>
                <a:latin typeface="Arial" panose="020B0604020202020204" pitchFamily="34" charset="0"/>
                <a:cs typeface="Arial" panose="020B0604020202020204" pitchFamily="34" charset="0"/>
              </a:rPr>
              <a:t>Guides for Authors</a:t>
            </a:r>
            <a:endPar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endParaRPr>
          </a:p>
          <a:p>
            <a:pPr marL="358775" indent="0">
              <a:lnSpc>
                <a:spcPts val="3000"/>
              </a:lnSpc>
              <a:spcBef>
                <a:spcPts val="0"/>
              </a:spcBef>
              <a:buNone/>
            </a:pPr>
            <a:r>
              <a:rPr lang="zh-CN" altLang="en-US" sz="1800" dirty="0">
                <a:solidFill>
                  <a:schemeClr val="tx1"/>
                </a:solidFill>
                <a:latin typeface="Arial" panose="020B0604020202020204" pitchFamily="34" charset="0"/>
                <a:ea typeface="宋体" panose="02010600030101010101" pitchFamily="2" charset="-122"/>
                <a:cs typeface="Arial" panose="020B0604020202020204" pitchFamily="34" charset="0"/>
              </a:rPr>
              <a:t>   并检查文章是否符合期刊要求</a:t>
            </a:r>
            <a:endParaRPr lang="en-US" altLang="zh-CN" sz="18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solidFill>
                  <a:schemeClr val="tx1"/>
                </a:solidFill>
                <a:latin typeface="Arial" panose="020B0604020202020204" pitchFamily="34" charset="0"/>
                <a:ea typeface="宋体" panose="02010600030101010101" pitchFamily="2" charset="-122"/>
                <a:cs typeface="Arial" panose="020B0604020202020204" pitchFamily="34" charset="0"/>
              </a:rPr>
              <a:t>查看期刊是否只接受</a:t>
            </a:r>
            <a:r>
              <a:rPr lang="zh-CN" altLang="en-US" sz="1800" dirty="0">
                <a:latin typeface="Arial" panose="020B0604020202020204" pitchFamily="34" charset="0"/>
                <a:cs typeface="Arial" panose="020B0604020202020204" pitchFamily="34" charset="0"/>
              </a:rPr>
              <a:t>邀请投稿</a:t>
            </a:r>
            <a:endParaRPr lang="en-US" altLang="zh-CN" sz="1800" dirty="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cs typeface="Arial" panose="020B0604020202020204" pitchFamily="34" charset="0"/>
              </a:rPr>
              <a:t>查看期刊的出版是否满足需求</a:t>
            </a:r>
            <a:endParaRPr lang="en-US" altLang="zh-CN" sz="1800" dirty="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cs typeface="Arial" panose="020B0604020202020204" pitchFamily="34" charset="0"/>
              </a:rPr>
              <a:t>查看期刊是否符合资助机构的要求</a:t>
            </a:r>
            <a:endParaRPr lang="en-US" altLang="zh-CN" sz="1400" dirty="0">
              <a:latin typeface="Arial" panose="020B0604020202020204" pitchFamily="34" charset="0"/>
              <a:ea typeface="宋体" panose="02010600030101010101" pitchFamily="2" charset="-122"/>
              <a:cs typeface="Arial" panose="020B0604020202020204" pitchFamily="34" charset="0"/>
            </a:endParaRPr>
          </a:p>
          <a:p>
            <a:pPr>
              <a:buFont typeface="Arial" panose="020B0604020202020204" pitchFamily="34" charset="0"/>
              <a:buChar char="•"/>
            </a:pPr>
            <a:endParaRPr lang="en-US" altLang="zh-CN" sz="1400" dirty="0">
              <a:latin typeface="Arial" panose="020B0604020202020204" pitchFamily="34" charset="0"/>
              <a:ea typeface="宋体" panose="02010600030101010101" pitchFamily="2" charset="-122"/>
              <a:cs typeface="Arial" panose="020B0604020202020204" pitchFamily="34" charset="0"/>
            </a:endParaRPr>
          </a:p>
        </p:txBody>
      </p:sp>
      <p:pic>
        <p:nvPicPr>
          <p:cNvPr id="5" name="Picture 4" descr="C:\Program Files (x86)\Microsoft Office\MEDIA\CAGCAT10\j0233018.w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52" r="20402"/>
          <a:stretch/>
        </p:blipFill>
        <p:spPr bwMode="auto">
          <a:xfrm>
            <a:off x="6280784" y="1627321"/>
            <a:ext cx="2561434" cy="460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35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推荐阅读</a:t>
            </a:r>
            <a:endParaRPr lang="en-US" dirty="0"/>
          </a:p>
        </p:txBody>
      </p:sp>
      <p:sp>
        <p:nvSpPr>
          <p:cNvPr id="4" name="内容占位符 2"/>
          <p:cNvSpPr>
            <a:spLocks noGrp="1"/>
          </p:cNvSpPr>
          <p:nvPr>
            <p:ph sz="half" idx="1"/>
          </p:nvPr>
        </p:nvSpPr>
        <p:spPr>
          <a:xfrm>
            <a:off x="457200" y="1500110"/>
            <a:ext cx="5914571" cy="4898146"/>
          </a:xfrm>
        </p:spPr>
        <p:txBody>
          <a:bodyPr/>
          <a:lstStyle/>
          <a:p>
            <a:pPr>
              <a:spcBef>
                <a:spcPts val="1500"/>
              </a:spcBef>
            </a:pPr>
            <a:r>
              <a:rPr lang="en-US" altLang="zh-CN" sz="2000" b="0" dirty="0" smtClean="0"/>
              <a:t>Davis, M. (2013) </a:t>
            </a:r>
            <a:r>
              <a:rPr lang="en-US" altLang="zh-CN" sz="2000" b="0" i="1" dirty="0" smtClean="0">
                <a:solidFill>
                  <a:srgbClr val="FF6600"/>
                </a:solidFill>
              </a:rPr>
              <a:t>Scientific Papers and Presentations</a:t>
            </a:r>
            <a:r>
              <a:rPr lang="en-US" altLang="zh-CN" sz="2000" b="0" dirty="0" smtClean="0"/>
              <a:t>, 3rd Edition, Academic Press</a:t>
            </a:r>
          </a:p>
          <a:p>
            <a:pPr>
              <a:spcBef>
                <a:spcPts val="1500"/>
              </a:spcBef>
            </a:pPr>
            <a:r>
              <a:rPr lang="en-US" altLang="zh-CN" sz="2000" b="0" dirty="0" smtClean="0"/>
              <a:t>Grossman, M. (2004) </a:t>
            </a:r>
            <a:r>
              <a:rPr lang="en-US" altLang="zh-CN" sz="2000" b="0" i="1" dirty="0" smtClean="0">
                <a:solidFill>
                  <a:srgbClr val="FF6600"/>
                </a:solidFill>
              </a:rPr>
              <a:t>Writing and Presenting Scientific Papers</a:t>
            </a:r>
            <a:r>
              <a:rPr lang="en-US" altLang="zh-CN" sz="2000" b="0" dirty="0" smtClean="0"/>
              <a:t>, 2nd Edition, Nottingham University Press</a:t>
            </a:r>
          </a:p>
          <a:p>
            <a:pPr>
              <a:spcBef>
                <a:spcPts val="1500"/>
              </a:spcBef>
            </a:pPr>
            <a:r>
              <a:rPr lang="en-US" altLang="zh-CN" sz="2000" b="0" dirty="0" smtClean="0"/>
              <a:t>Clare, J. and Hamilton, H. (2003) </a:t>
            </a:r>
            <a:r>
              <a:rPr lang="en-US" altLang="zh-CN" sz="2000" b="0" i="1" dirty="0" smtClean="0">
                <a:solidFill>
                  <a:srgbClr val="FF6600"/>
                </a:solidFill>
              </a:rPr>
              <a:t>Writing Research Transforming Data into Text</a:t>
            </a:r>
            <a:r>
              <a:rPr lang="en-US" altLang="zh-CN" sz="2000" b="0" dirty="0" smtClean="0"/>
              <a:t>, Churchill Livingston</a:t>
            </a:r>
          </a:p>
          <a:p>
            <a:pPr>
              <a:spcBef>
                <a:spcPts val="1500"/>
              </a:spcBef>
            </a:pPr>
            <a:r>
              <a:rPr lang="en-US" altLang="zh-CN" sz="2000" b="0" dirty="0" err="1" smtClean="0"/>
              <a:t>Lagendijk</a:t>
            </a:r>
            <a:r>
              <a:rPr lang="en-US" altLang="zh-CN" sz="2000" b="0" dirty="0" smtClean="0"/>
              <a:t>, A. (2008) </a:t>
            </a:r>
            <a:r>
              <a:rPr lang="en-US" altLang="zh-CN" sz="2000" b="0" i="1" dirty="0" smtClean="0">
                <a:solidFill>
                  <a:srgbClr val="FF6600"/>
                </a:solidFill>
              </a:rPr>
              <a:t>Survival Guide for Scientists; Writing -Presentation</a:t>
            </a:r>
            <a:r>
              <a:rPr lang="en-US" altLang="zh-CN" sz="2000" b="0" i="1" dirty="0" smtClean="0"/>
              <a:t>, </a:t>
            </a:r>
            <a:r>
              <a:rPr lang="en-US" altLang="zh-CN" sz="2000" b="0" dirty="0" smtClean="0"/>
              <a:t>Amsterdam University Press</a:t>
            </a:r>
          </a:p>
        </p:txBody>
      </p:sp>
      <p:pic>
        <p:nvPicPr>
          <p:cNvPr id="5" name="Picture 5" descr="C:\Users\Sqcoco\AppData\Local\Microsoft\Windows\Temporary Internet Files\Content.IE5\9WBGNU4K\MP900427685[1].jpg"/>
          <p:cNvPicPr>
            <a:picLocks noChangeAspect="1" noChangeArrowheads="1"/>
          </p:cNvPicPr>
          <p:nvPr/>
        </p:nvPicPr>
        <p:blipFill>
          <a:blip r:embed="rId2">
            <a:extLst>
              <a:ext uri="{28A0092B-C50C-407E-A947-70E740481C1C}">
                <a14:useLocalDpi xmlns:a14="http://schemas.microsoft.com/office/drawing/2010/main" val="0"/>
              </a:ext>
            </a:extLst>
          </a:blip>
          <a:srcRect l="21600" r="6863"/>
          <a:stretch>
            <a:fillRect/>
          </a:stretch>
        </p:blipFill>
        <p:spPr bwMode="auto">
          <a:xfrm>
            <a:off x="6463483" y="927724"/>
            <a:ext cx="210026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6768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文章撰写与投稿的实用工具</a:t>
            </a:r>
            <a:endParaRPr lang="en-US" dirty="0"/>
          </a:p>
        </p:txBody>
      </p:sp>
      <p:sp>
        <p:nvSpPr>
          <p:cNvPr id="4" name="Rectangle 3"/>
          <p:cNvSpPr/>
          <p:nvPr/>
        </p:nvSpPr>
        <p:spPr>
          <a:xfrm>
            <a:off x="239841" y="1308724"/>
            <a:ext cx="4970787" cy="4478149"/>
          </a:xfrm>
          <a:prstGeom prst="rect">
            <a:avLst/>
          </a:prstGeom>
        </p:spPr>
        <p:txBody>
          <a:bodyPr wrap="square">
            <a:spAutoFit/>
          </a:bodyPr>
          <a:lstStyle/>
          <a:p>
            <a:pPr>
              <a:lnSpc>
                <a:spcPts val="3766"/>
              </a:lnSpc>
              <a:defRPr/>
            </a:pPr>
            <a:r>
              <a:rPr lang="zh-CN" altLang="en-US" sz="1400" b="1" u="sng" dirty="0">
                <a:solidFill>
                  <a:srgbClr val="FF0000"/>
                </a:solidFill>
              </a:rPr>
              <a:t>期刊寻找：</a:t>
            </a:r>
            <a:endParaRPr lang="en-US" altLang="zh-CN" sz="1400" b="1" u="sng" dirty="0">
              <a:solidFill>
                <a:srgbClr val="FF0000"/>
              </a:solidFill>
            </a:endParaRPr>
          </a:p>
          <a:p>
            <a:pPr marL="736156" indent="-285750">
              <a:lnSpc>
                <a:spcPts val="3766"/>
              </a:lnSpc>
              <a:buFont typeface="Wingdings" panose="05000000000000000000" pitchFamily="2" charset="2"/>
              <a:buChar char="§"/>
              <a:defRPr/>
            </a:pPr>
            <a:r>
              <a:rPr lang="en-US" altLang="zh-CN" sz="1400" dirty="0">
                <a:solidFill>
                  <a:srgbClr val="53565A"/>
                </a:solidFill>
              </a:rPr>
              <a:t>Scopus</a:t>
            </a:r>
            <a:r>
              <a:rPr lang="zh-CN" altLang="en-US" sz="1400" dirty="0">
                <a:solidFill>
                  <a:srgbClr val="53565A"/>
                </a:solidFill>
              </a:rPr>
              <a:t>分析出的相关期刊</a:t>
            </a:r>
            <a:endParaRPr lang="en-US" altLang="zh-CN" sz="1400" dirty="0">
              <a:solidFill>
                <a:srgbClr val="53565A"/>
              </a:solidFill>
            </a:endParaRPr>
          </a:p>
          <a:p>
            <a:pPr marL="736156" indent="-285750">
              <a:lnSpc>
                <a:spcPts val="3766"/>
              </a:lnSpc>
              <a:buFont typeface="Wingdings" panose="05000000000000000000" pitchFamily="2" charset="2"/>
              <a:buChar char="§"/>
              <a:defRPr/>
            </a:pPr>
            <a:r>
              <a:rPr lang="zh-CN" altLang="en-US" sz="1400" dirty="0">
                <a:solidFill>
                  <a:srgbClr val="53565A"/>
                </a:solidFill>
              </a:rPr>
              <a:t>参考文献的期刊</a:t>
            </a:r>
            <a:endParaRPr lang="en-US" altLang="zh-CN" sz="1400" dirty="0">
              <a:solidFill>
                <a:srgbClr val="53565A"/>
              </a:solidFill>
            </a:endParaRPr>
          </a:p>
          <a:p>
            <a:pPr marL="736156" indent="-285750">
              <a:lnSpc>
                <a:spcPts val="3766"/>
              </a:lnSpc>
              <a:buFont typeface="Wingdings" panose="05000000000000000000" pitchFamily="2" charset="2"/>
              <a:buChar char="§"/>
              <a:defRPr/>
            </a:pPr>
            <a:r>
              <a:rPr lang="zh-CN" altLang="en-US" sz="1400" dirty="0">
                <a:solidFill>
                  <a:srgbClr val="53565A"/>
                </a:solidFill>
              </a:rPr>
              <a:t>期刊</a:t>
            </a:r>
            <a:r>
              <a:rPr lang="zh-TW" altLang="en-US" sz="1400" dirty="0">
                <a:solidFill>
                  <a:srgbClr val="53565A"/>
                </a:solidFill>
              </a:rPr>
              <a:t>排名</a:t>
            </a:r>
            <a:r>
              <a:rPr lang="zh-CN" altLang="en-US" sz="1400" dirty="0">
                <a:solidFill>
                  <a:srgbClr val="53565A"/>
                </a:solidFill>
              </a:rPr>
              <a:t>与影响力 </a:t>
            </a:r>
            <a:r>
              <a:rPr lang="en-US" altLang="zh-CN" sz="1400" dirty="0">
                <a:solidFill>
                  <a:srgbClr val="FF9900"/>
                </a:solidFill>
              </a:rPr>
              <a:t>Journal Ranking</a:t>
            </a:r>
          </a:p>
          <a:p>
            <a:pPr marL="736156" indent="-285750">
              <a:lnSpc>
                <a:spcPts val="3766"/>
              </a:lnSpc>
              <a:buFont typeface="Wingdings" panose="05000000000000000000" pitchFamily="2" charset="2"/>
              <a:buChar char="§"/>
              <a:defRPr/>
            </a:pPr>
            <a:r>
              <a:rPr lang="en-US" altLang="zh-CN" sz="1400" dirty="0">
                <a:solidFill>
                  <a:srgbClr val="FF9900"/>
                </a:solidFill>
              </a:rPr>
              <a:t>Elsevier Journal Finder</a:t>
            </a:r>
          </a:p>
          <a:p>
            <a:pPr>
              <a:lnSpc>
                <a:spcPts val="3766"/>
              </a:lnSpc>
              <a:defRPr/>
            </a:pPr>
            <a:r>
              <a:rPr lang="zh-CN" altLang="en-US" sz="1400" b="1" u="sng" dirty="0">
                <a:solidFill>
                  <a:srgbClr val="FF0000"/>
                </a:solidFill>
              </a:rPr>
              <a:t>对于目标期刊：</a:t>
            </a:r>
            <a:endParaRPr lang="en-US" altLang="zh-CN" sz="1400" b="1" u="sng" dirty="0">
              <a:solidFill>
                <a:srgbClr val="FF0000"/>
              </a:solidFill>
            </a:endParaRPr>
          </a:p>
          <a:p>
            <a:pPr marL="736156" indent="-285750">
              <a:lnSpc>
                <a:spcPts val="3766"/>
              </a:lnSpc>
              <a:buFont typeface="Wingdings" panose="05000000000000000000" pitchFamily="2" charset="2"/>
              <a:buChar char="§"/>
              <a:defRPr/>
            </a:pPr>
            <a:r>
              <a:rPr lang="zh-CN" altLang="en-US" sz="1400" dirty="0">
                <a:solidFill>
                  <a:srgbClr val="53565A"/>
                </a:solidFill>
              </a:rPr>
              <a:t>研读期刊的 </a:t>
            </a:r>
            <a:r>
              <a:rPr lang="en-US" altLang="zh-CN" sz="1400" dirty="0">
                <a:solidFill>
                  <a:srgbClr val="FF9900"/>
                </a:solidFill>
              </a:rPr>
              <a:t>Aims &amp; Scope</a:t>
            </a:r>
            <a:r>
              <a:rPr lang="zh-CN" altLang="en-US" sz="1400" dirty="0">
                <a:solidFill>
                  <a:srgbClr val="53565A"/>
                </a:solidFill>
              </a:rPr>
              <a:t>及</a:t>
            </a:r>
            <a:r>
              <a:rPr lang="en-US" altLang="zh-CN" sz="1400" dirty="0">
                <a:solidFill>
                  <a:srgbClr val="FF9900"/>
                </a:solidFill>
              </a:rPr>
              <a:t>Guides for Authors</a:t>
            </a:r>
          </a:p>
          <a:p>
            <a:pPr marL="736156" indent="-285750">
              <a:lnSpc>
                <a:spcPts val="3766"/>
              </a:lnSpc>
              <a:buFont typeface="Wingdings" panose="05000000000000000000" pitchFamily="2" charset="2"/>
              <a:buChar char="§"/>
              <a:defRPr/>
            </a:pPr>
            <a:r>
              <a:rPr lang="zh-CN" altLang="en-US" sz="1400" dirty="0">
                <a:solidFill>
                  <a:srgbClr val="53565A"/>
                </a:solidFill>
              </a:rPr>
              <a:t>并检查文章是否符合期刊要求</a:t>
            </a:r>
            <a:endParaRPr lang="en-US" altLang="zh-CN" sz="1400" dirty="0">
              <a:solidFill>
                <a:srgbClr val="53565A"/>
              </a:solidFill>
            </a:endParaRPr>
          </a:p>
          <a:p>
            <a:pPr marL="736156" indent="-285750">
              <a:lnSpc>
                <a:spcPts val="3766"/>
              </a:lnSpc>
              <a:buFont typeface="Wingdings" panose="05000000000000000000" pitchFamily="2" charset="2"/>
              <a:buChar char="§"/>
              <a:defRPr/>
            </a:pPr>
            <a:r>
              <a:rPr lang="zh-CN" altLang="en-US" sz="1400" dirty="0">
                <a:solidFill>
                  <a:srgbClr val="53565A"/>
                </a:solidFill>
              </a:rPr>
              <a:t>查看期刊是否只接受邀请投稿</a:t>
            </a:r>
            <a:endParaRPr lang="en-US" altLang="zh-CN" sz="1400" dirty="0">
              <a:solidFill>
                <a:srgbClr val="53565A"/>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6066"/>
            <a:ext cx="9144000" cy="409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srcRect/>
          <a:stretch>
            <a:fillRect/>
          </a:stretch>
        </p:blipFill>
        <p:spPr bwMode="auto">
          <a:xfrm>
            <a:off x="1574618" y="2336066"/>
            <a:ext cx="7569382" cy="45219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s13.sinaimg.cn/middle/5cf073c0x7c455ad98d6c&amp;6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148" y="705204"/>
            <a:ext cx="184738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618" y="2655107"/>
            <a:ext cx="7597140" cy="377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56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806450"/>
          </a:xfrm>
        </p:spPr>
        <p:txBody>
          <a:bodyPr/>
          <a:lstStyle/>
          <a:p>
            <a:r>
              <a:rPr lang="en-US" altLang="zh-CN" dirty="0" smtClean="0"/>
              <a:t>  </a:t>
            </a:r>
            <a:r>
              <a:rPr lang="en-US" altLang="zh-CN" dirty="0" err="1" smtClean="0"/>
              <a:t>CrossCheck</a:t>
            </a:r>
            <a:endParaRPr lang="zh-CN" altLang="en-US" dirty="0"/>
          </a:p>
        </p:txBody>
      </p:sp>
      <p:pic>
        <p:nvPicPr>
          <p:cNvPr id="4" name="内容占位符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081088"/>
            <a:ext cx="7234238" cy="4724400"/>
          </a:xfrm>
          <a:prstGeom prst="rect">
            <a:avLst/>
          </a:prstGeom>
          <a:ln>
            <a:noFill/>
          </a:ln>
          <a:effectLst>
            <a:outerShdw blurRad="190500" algn="tl" rotWithShape="0">
              <a:srgbClr val="000000">
                <a:alpha val="70000"/>
              </a:srgbClr>
            </a:outerShdw>
          </a:effectLst>
        </p:spPr>
      </p:pic>
      <p:sp>
        <p:nvSpPr>
          <p:cNvPr id="5" name="TextBox 4"/>
          <p:cNvSpPr txBox="1"/>
          <p:nvPr/>
        </p:nvSpPr>
        <p:spPr>
          <a:xfrm>
            <a:off x="282455" y="5877272"/>
            <a:ext cx="8744272"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defTabSz="914400" fontAlgn="base">
              <a:spcBef>
                <a:spcPct val="0"/>
              </a:spcBef>
              <a:spcAft>
                <a:spcPct val="0"/>
              </a:spcAft>
            </a:pPr>
            <a:r>
              <a:rPr lang="en-US" altLang="zh-CN" dirty="0">
                <a:solidFill>
                  <a:srgbClr val="FFFFFF"/>
                </a:solidFill>
              </a:rPr>
              <a:t>Compares full-text manuscripts against a database of 38+ million articles from 175,000+ journals, books from 500+ publishers, and 20+ billion webpages.</a:t>
            </a:r>
            <a:endParaRPr lang="zh-CN" altLang="en-US" dirty="0">
              <a:solidFill>
                <a:srgbClr val="FFFFFF"/>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446921"/>
            <a:ext cx="1183433" cy="486898"/>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473" y="5301208"/>
            <a:ext cx="1399456" cy="4308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360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a:spLocks noGrp="1"/>
          </p:cNvSpPr>
          <p:nvPr>
            <p:ph type="title"/>
          </p:nvPr>
        </p:nvSpPr>
        <p:spPr/>
        <p:txBody>
          <a:bodyPr>
            <a:noAutofit/>
          </a:bodyPr>
          <a:lstStyle/>
          <a:p>
            <a:r>
              <a:rPr lang="en-US" sz="2400" dirty="0" smtClean="0">
                <a:solidFill>
                  <a:srgbClr val="007398"/>
                </a:solidFill>
              </a:rPr>
              <a:t>ScienceDirect </a:t>
            </a:r>
            <a:r>
              <a:rPr lang="zh-CN" altLang="en-US" sz="2400" dirty="0" smtClean="0">
                <a:solidFill>
                  <a:srgbClr val="007398"/>
                </a:solidFill>
              </a:rPr>
              <a:t>世界科</a:t>
            </a:r>
            <a:r>
              <a:rPr lang="zh-CN" altLang="en-US" sz="2400" dirty="0">
                <a:solidFill>
                  <a:srgbClr val="007398"/>
                </a:solidFill>
              </a:rPr>
              <a:t>研活动</a:t>
            </a:r>
            <a:r>
              <a:rPr lang="zh-CN" altLang="en-US" sz="2400" dirty="0" smtClean="0">
                <a:solidFill>
                  <a:srgbClr val="007398"/>
                </a:solidFill>
              </a:rPr>
              <a:t>中贡献比例逐年上升</a:t>
            </a:r>
            <a:endParaRPr sz="2400" dirty="0">
              <a:solidFill>
                <a:srgbClr val="007398"/>
              </a:solidFill>
            </a:endParaRPr>
          </a:p>
        </p:txBody>
      </p:sp>
      <p:sp>
        <p:nvSpPr>
          <p:cNvPr id="2" name="Title Texts2"/>
          <p:cNvSpPr>
            <a:spLocks noGrp="1"/>
          </p:cNvSpPr>
          <p:nvPr>
            <p:ph idx="4294967295"/>
          </p:nvPr>
        </p:nvSpPr>
        <p:spPr>
          <a:xfrm>
            <a:off x="6294438" y="6400800"/>
            <a:ext cx="2620962" cy="344488"/>
          </a:xfrm>
        </p:spPr>
        <p:txBody>
          <a:bodyPr/>
          <a:lstStyle>
            <a:lvl1pPr marL="0" indent="0">
              <a:buNone/>
              <a:defRPr sz="800" baseline="0">
                <a:solidFill>
                  <a:schemeClr val="tx1">
                    <a:lumMod val="75000"/>
                  </a:schemeClr>
                </a:solidFill>
              </a:defRPr>
            </a:lvl1pPr>
          </a:lstStyle>
          <a:p>
            <a:r>
              <a:rPr/>
              <a:t>Source: Elsevier Web Analytics Department, Scopus Data 2011–2015</a:t>
            </a:r>
          </a:p>
        </p:txBody>
      </p:sp>
      <p:sp>
        <p:nvSpPr>
          <p:cNvPr id="3" name="Title Texts3"/>
          <p:cNvSpPr>
            <a:spLocks noGrp="1"/>
          </p:cNvSpPr>
          <p:nvPr>
            <p:ph idx="4294967295"/>
          </p:nvPr>
        </p:nvSpPr>
        <p:spPr>
          <a:xfrm>
            <a:off x="766581" y="1056904"/>
            <a:ext cx="2060440" cy="284856"/>
          </a:xfrm>
        </p:spPr>
        <p:txBody>
          <a:bodyPr/>
          <a:lstStyle>
            <a:lvl1pPr marL="0" indent="0" algn="ctr">
              <a:buNone/>
              <a:defRPr sz="1200"/>
            </a:lvl1pPr>
          </a:lstStyle>
          <a:p>
            <a:r>
              <a:rPr/>
              <a:t>Referenced articles from</a:t>
            </a:r>
          </a:p>
        </p:txBody>
      </p:sp>
      <p:grpSp>
        <p:nvGrpSpPr>
          <p:cNvPr id="4" name="Groupe 4"/>
          <p:cNvGrpSpPr/>
          <p:nvPr/>
        </p:nvGrpSpPr>
        <p:grpSpPr>
          <a:xfrm>
            <a:off x="160020" y="1371600"/>
            <a:ext cx="2667000" cy="2362200"/>
            <a:chOff x="160020" y="1371600"/>
            <a:chExt cx="2667000" cy="2362200"/>
          </a:xfrm>
        </p:grpSpPr>
        <p:sp>
          <p:nvSpPr>
            <p:cNvPr id="78" name="Rectangle 14"/>
            <p:cNvSpPr/>
            <p:nvPr/>
          </p:nvSpPr>
          <p:spPr>
            <a:xfrm>
              <a:off x="939151" y="2978148"/>
              <a:ext cx="337851" cy="393105"/>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79" name="Rectangle 15"/>
            <p:cNvSpPr/>
            <p:nvPr/>
          </p:nvSpPr>
          <p:spPr>
            <a:xfrm>
              <a:off x="939151" y="2819372"/>
              <a:ext cx="337851" cy="15877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80" name="Rectangle 16"/>
            <p:cNvSpPr/>
            <p:nvPr/>
          </p:nvSpPr>
          <p:spPr>
            <a:xfrm>
              <a:off x="939151" y="2644516"/>
              <a:ext cx="337851" cy="174856"/>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81" name="Rectangle 17"/>
            <p:cNvSpPr/>
            <p:nvPr/>
          </p:nvSpPr>
          <p:spPr>
            <a:xfrm>
              <a:off x="939151" y="1906165"/>
              <a:ext cx="337851" cy="73835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82" name="Rectangle 18"/>
            <p:cNvSpPr/>
            <p:nvPr/>
          </p:nvSpPr>
          <p:spPr>
            <a:xfrm>
              <a:off x="1314542" y="2933729"/>
              <a:ext cx="337851" cy="43752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83" name="Rectangle 19"/>
            <p:cNvSpPr/>
            <p:nvPr/>
          </p:nvSpPr>
          <p:spPr>
            <a:xfrm>
              <a:off x="1314542" y="2751455"/>
              <a:ext cx="337851" cy="182274"/>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84" name="Rectangle 20"/>
            <p:cNvSpPr/>
            <p:nvPr/>
          </p:nvSpPr>
          <p:spPr>
            <a:xfrm>
              <a:off x="1314542" y="2555711"/>
              <a:ext cx="337851" cy="19574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85" name="Rectangle 21"/>
            <p:cNvSpPr/>
            <p:nvPr/>
          </p:nvSpPr>
          <p:spPr>
            <a:xfrm>
              <a:off x="1314542" y="1732376"/>
              <a:ext cx="337851" cy="82333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86" name="Rectangle 22"/>
            <p:cNvSpPr/>
            <p:nvPr/>
          </p:nvSpPr>
          <p:spPr>
            <a:xfrm>
              <a:off x="1689932" y="2890720"/>
              <a:ext cx="337851" cy="480533"/>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87" name="Rectangle 23"/>
            <p:cNvSpPr/>
            <p:nvPr/>
          </p:nvSpPr>
          <p:spPr>
            <a:xfrm>
              <a:off x="1689932" y="2688087"/>
              <a:ext cx="337851" cy="202633"/>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88" name="Rectangle 24"/>
            <p:cNvSpPr/>
            <p:nvPr/>
          </p:nvSpPr>
          <p:spPr>
            <a:xfrm>
              <a:off x="1689932" y="2476647"/>
              <a:ext cx="337851" cy="21144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89" name="Rectangle 25"/>
            <p:cNvSpPr/>
            <p:nvPr/>
          </p:nvSpPr>
          <p:spPr>
            <a:xfrm>
              <a:off x="1689932" y="1589457"/>
              <a:ext cx="337851" cy="887189"/>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90" name="Rectangle 26"/>
            <p:cNvSpPr/>
            <p:nvPr/>
          </p:nvSpPr>
          <p:spPr>
            <a:xfrm>
              <a:off x="2065323" y="2851438"/>
              <a:ext cx="337851" cy="519815"/>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91" name="Rectangle 27"/>
            <p:cNvSpPr/>
            <p:nvPr/>
          </p:nvSpPr>
          <p:spPr>
            <a:xfrm>
              <a:off x="2065323" y="2630678"/>
              <a:ext cx="337851" cy="22076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92" name="Rectangle 28"/>
            <p:cNvSpPr/>
            <p:nvPr/>
          </p:nvSpPr>
          <p:spPr>
            <a:xfrm>
              <a:off x="2065323" y="2408345"/>
              <a:ext cx="337851" cy="22233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93" name="Rectangle 29"/>
            <p:cNvSpPr/>
            <p:nvPr/>
          </p:nvSpPr>
          <p:spPr>
            <a:xfrm>
              <a:off x="2065323" y="1470450"/>
              <a:ext cx="337851" cy="93789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94" name="Rectangle 30"/>
            <p:cNvSpPr/>
            <p:nvPr/>
          </p:nvSpPr>
          <p:spPr>
            <a:xfrm>
              <a:off x="2440713" y="2854261"/>
              <a:ext cx="337851" cy="516992"/>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95" name="Rectangle 31"/>
            <p:cNvSpPr/>
            <p:nvPr/>
          </p:nvSpPr>
          <p:spPr>
            <a:xfrm>
              <a:off x="2440713" y="2633027"/>
              <a:ext cx="337851" cy="221234"/>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96" name="Rectangle 32"/>
            <p:cNvSpPr/>
            <p:nvPr/>
          </p:nvSpPr>
          <p:spPr>
            <a:xfrm>
              <a:off x="2440713" y="2414298"/>
              <a:ext cx="337851" cy="218729"/>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97" name="Rectangle 33"/>
            <p:cNvSpPr/>
            <p:nvPr/>
          </p:nvSpPr>
          <p:spPr>
            <a:xfrm>
              <a:off x="2440713" y="1506001"/>
              <a:ext cx="337851" cy="908297"/>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98" name="Text 34"/>
            <p:cNvSpPr/>
            <p:nvPr/>
          </p:nvSpPr>
          <p:spPr>
            <a:xfrm>
              <a:off x="758827" y="3127661"/>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10838090</a:t>
              </a:r>
            </a:p>
          </p:txBody>
        </p:sp>
        <p:sp>
          <p:nvSpPr>
            <p:cNvPr id="99" name="Text 35"/>
            <p:cNvSpPr/>
            <p:nvPr/>
          </p:nvSpPr>
          <p:spPr>
            <a:xfrm>
              <a:off x="790577" y="2851720"/>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4377542</a:t>
              </a:r>
            </a:p>
          </p:txBody>
        </p:sp>
        <p:sp>
          <p:nvSpPr>
            <p:cNvPr id="100" name="Text 36"/>
            <p:cNvSpPr/>
            <p:nvPr/>
          </p:nvSpPr>
          <p:spPr>
            <a:xfrm>
              <a:off x="790577" y="2684904"/>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4820868</a:t>
              </a:r>
            </a:p>
          </p:txBody>
        </p:sp>
        <p:sp>
          <p:nvSpPr>
            <p:cNvPr id="101" name="Text 37"/>
            <p:cNvSpPr/>
            <p:nvPr/>
          </p:nvSpPr>
          <p:spPr>
            <a:xfrm>
              <a:off x="758827" y="2228300"/>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20356687</a:t>
              </a:r>
            </a:p>
          </p:txBody>
        </p:sp>
        <p:sp>
          <p:nvSpPr>
            <p:cNvPr id="102" name="Text 38"/>
            <p:cNvSpPr/>
            <p:nvPr/>
          </p:nvSpPr>
          <p:spPr>
            <a:xfrm>
              <a:off x="1134217" y="3105451"/>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12062739</a:t>
              </a:r>
            </a:p>
          </p:txBody>
        </p:sp>
        <p:sp>
          <p:nvSpPr>
            <p:cNvPr id="103" name="Text 39"/>
            <p:cNvSpPr/>
            <p:nvPr/>
          </p:nvSpPr>
          <p:spPr>
            <a:xfrm>
              <a:off x="1165967" y="2795552"/>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5025392</a:t>
              </a:r>
            </a:p>
          </p:txBody>
        </p:sp>
        <p:sp>
          <p:nvSpPr>
            <p:cNvPr id="104" name="Text 40"/>
            <p:cNvSpPr/>
            <p:nvPr/>
          </p:nvSpPr>
          <p:spPr>
            <a:xfrm>
              <a:off x="1165967" y="2606543"/>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5396746</a:t>
              </a:r>
            </a:p>
          </p:txBody>
        </p:sp>
        <p:sp>
          <p:nvSpPr>
            <p:cNvPr id="105" name="Text 41"/>
            <p:cNvSpPr/>
            <p:nvPr/>
          </p:nvSpPr>
          <p:spPr>
            <a:xfrm>
              <a:off x="1134217" y="2097004"/>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22699729</a:t>
              </a:r>
            </a:p>
          </p:txBody>
        </p:sp>
        <p:sp>
          <p:nvSpPr>
            <p:cNvPr id="106" name="Text 42"/>
            <p:cNvSpPr/>
            <p:nvPr/>
          </p:nvSpPr>
          <p:spPr>
            <a:xfrm>
              <a:off x="1509608" y="3083947"/>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13248524</a:t>
              </a:r>
            </a:p>
          </p:txBody>
        </p:sp>
        <p:sp>
          <p:nvSpPr>
            <p:cNvPr id="107" name="Text 43"/>
            <p:cNvSpPr/>
            <p:nvPr/>
          </p:nvSpPr>
          <p:spPr>
            <a:xfrm>
              <a:off x="1541358" y="2742364"/>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5586695</a:t>
              </a:r>
            </a:p>
          </p:txBody>
        </p:sp>
        <p:sp>
          <p:nvSpPr>
            <p:cNvPr id="108" name="Text 44"/>
            <p:cNvSpPr/>
            <p:nvPr/>
          </p:nvSpPr>
          <p:spPr>
            <a:xfrm>
              <a:off x="1541358" y="253532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5829511</a:t>
              </a:r>
            </a:p>
          </p:txBody>
        </p:sp>
        <p:sp>
          <p:nvSpPr>
            <p:cNvPr id="109" name="Text 45"/>
            <p:cNvSpPr/>
            <p:nvPr/>
          </p:nvSpPr>
          <p:spPr>
            <a:xfrm>
              <a:off x="1509608" y="1986012"/>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24460220</a:t>
              </a:r>
            </a:p>
          </p:txBody>
        </p:sp>
        <p:sp>
          <p:nvSpPr>
            <p:cNvPr id="110" name="Text 46"/>
            <p:cNvSpPr/>
            <p:nvPr/>
          </p:nvSpPr>
          <p:spPr>
            <a:xfrm>
              <a:off x="1884998" y="3064306"/>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14331558</a:t>
              </a:r>
            </a:p>
          </p:txBody>
        </p:sp>
        <p:sp>
          <p:nvSpPr>
            <p:cNvPr id="111" name="Text 47"/>
            <p:cNvSpPr/>
            <p:nvPr/>
          </p:nvSpPr>
          <p:spPr>
            <a:xfrm>
              <a:off x="1916748" y="2694018"/>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6086454</a:t>
              </a:r>
            </a:p>
          </p:txBody>
        </p:sp>
        <p:sp>
          <p:nvSpPr>
            <p:cNvPr id="112" name="Text 48"/>
            <p:cNvSpPr/>
            <p:nvPr/>
          </p:nvSpPr>
          <p:spPr>
            <a:xfrm>
              <a:off x="1916748" y="2472471"/>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6129828</a:t>
              </a:r>
            </a:p>
          </p:txBody>
        </p:sp>
        <p:sp>
          <p:nvSpPr>
            <p:cNvPr id="113" name="Text 49"/>
            <p:cNvSpPr/>
            <p:nvPr/>
          </p:nvSpPr>
          <p:spPr>
            <a:xfrm>
              <a:off x="1884998" y="1892357"/>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25858197</a:t>
              </a:r>
            </a:p>
          </p:txBody>
        </p:sp>
        <p:sp>
          <p:nvSpPr>
            <p:cNvPr id="114" name="Text 50"/>
            <p:cNvSpPr/>
            <p:nvPr/>
          </p:nvSpPr>
          <p:spPr>
            <a:xfrm>
              <a:off x="2260389" y="3065717"/>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14253724</a:t>
              </a:r>
            </a:p>
          </p:txBody>
        </p:sp>
        <p:sp>
          <p:nvSpPr>
            <p:cNvPr id="115" name="Text 51"/>
            <p:cNvSpPr/>
            <p:nvPr/>
          </p:nvSpPr>
          <p:spPr>
            <a:xfrm>
              <a:off x="2292139" y="2696604"/>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6099513</a:t>
              </a:r>
            </a:p>
          </p:txBody>
        </p:sp>
        <p:sp>
          <p:nvSpPr>
            <p:cNvPr id="116" name="Text 52"/>
            <p:cNvSpPr/>
            <p:nvPr/>
          </p:nvSpPr>
          <p:spPr>
            <a:xfrm>
              <a:off x="2292139" y="2476623"/>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6030469</a:t>
              </a:r>
            </a:p>
          </p:txBody>
        </p:sp>
        <p:sp>
          <p:nvSpPr>
            <p:cNvPr id="117" name="Text 53"/>
            <p:cNvSpPr/>
            <p:nvPr/>
          </p:nvSpPr>
          <p:spPr>
            <a:xfrm>
              <a:off x="2260389" y="1913109"/>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25042186</a:t>
              </a:r>
            </a:p>
          </p:txBody>
        </p:sp>
        <p:sp>
          <p:nvSpPr>
            <p:cNvPr id="118" name="Rectangle 54"/>
            <p:cNvSpPr/>
            <p:nvPr/>
          </p:nvSpPr>
          <p:spPr>
            <a:xfrm>
              <a:off x="882843" y="1375410"/>
              <a:ext cx="1952030" cy="2090883"/>
            </a:xfrm>
            <a:prstGeom prst="rect">
              <a:avLst/>
            </a:prstGeom>
            <a:ln w="13500">
              <a:solidFill>
                <a:srgbClr val="BEBEBE">
                  <a:alpha val="100000"/>
                </a:srgbClr>
              </a:solidFill>
              <a:prstDash val="solid"/>
              <a:round/>
            </a:ln>
          </p:spPr>
          <p:txBody>
            <a:bodyPr/>
            <a:lstStyle/>
            <a:p>
              <a:endParaRPr/>
            </a:p>
          </p:txBody>
        </p:sp>
        <p:sp>
          <p:nvSpPr>
            <p:cNvPr id="119" name="Text 55"/>
            <p:cNvSpPr/>
            <p:nvPr/>
          </p:nvSpPr>
          <p:spPr>
            <a:xfrm>
              <a:off x="58251" y="3301403"/>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0e+00</a:t>
              </a:r>
            </a:p>
          </p:txBody>
        </p:sp>
        <p:sp>
          <p:nvSpPr>
            <p:cNvPr id="120" name="Text 56"/>
            <p:cNvSpPr/>
            <p:nvPr/>
          </p:nvSpPr>
          <p:spPr>
            <a:xfrm>
              <a:off x="58251" y="2938696"/>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1e+07</a:t>
              </a:r>
            </a:p>
          </p:txBody>
        </p:sp>
        <p:sp>
          <p:nvSpPr>
            <p:cNvPr id="121" name="Text 57"/>
            <p:cNvSpPr/>
            <p:nvPr/>
          </p:nvSpPr>
          <p:spPr>
            <a:xfrm>
              <a:off x="58251" y="2575989"/>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2e+07</a:t>
              </a:r>
            </a:p>
          </p:txBody>
        </p:sp>
        <p:sp>
          <p:nvSpPr>
            <p:cNvPr id="122" name="Text 58"/>
            <p:cNvSpPr/>
            <p:nvPr/>
          </p:nvSpPr>
          <p:spPr>
            <a:xfrm>
              <a:off x="58251" y="2213283"/>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3e+07</a:t>
              </a:r>
            </a:p>
          </p:txBody>
        </p:sp>
        <p:sp>
          <p:nvSpPr>
            <p:cNvPr id="123" name="Text 59"/>
            <p:cNvSpPr/>
            <p:nvPr/>
          </p:nvSpPr>
          <p:spPr>
            <a:xfrm>
              <a:off x="58251" y="1850576"/>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4e+07</a:t>
              </a:r>
            </a:p>
          </p:txBody>
        </p:sp>
        <p:sp>
          <p:nvSpPr>
            <p:cNvPr id="124" name="Text 60"/>
            <p:cNvSpPr/>
            <p:nvPr/>
          </p:nvSpPr>
          <p:spPr>
            <a:xfrm>
              <a:off x="58251" y="1487869"/>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5e+07</a:t>
              </a:r>
            </a:p>
          </p:txBody>
        </p:sp>
        <p:sp>
          <p:nvSpPr>
            <p:cNvPr id="125" name="Polyline form 61"/>
            <p:cNvSpPr/>
            <p:nvPr/>
          </p:nvSpPr>
          <p:spPr>
            <a:xfrm>
              <a:off x="828693" y="3371253"/>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6" name="Polyline form 62"/>
            <p:cNvSpPr/>
            <p:nvPr/>
          </p:nvSpPr>
          <p:spPr>
            <a:xfrm>
              <a:off x="828693" y="3008546"/>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7" name="Polyline form 63"/>
            <p:cNvSpPr/>
            <p:nvPr/>
          </p:nvSpPr>
          <p:spPr>
            <a:xfrm>
              <a:off x="828693" y="264583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8" name="Polyline form 64"/>
            <p:cNvSpPr/>
            <p:nvPr/>
          </p:nvSpPr>
          <p:spPr>
            <a:xfrm>
              <a:off x="828693" y="2283133"/>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9" name="Polyline form 65"/>
            <p:cNvSpPr/>
            <p:nvPr/>
          </p:nvSpPr>
          <p:spPr>
            <a:xfrm>
              <a:off x="828693" y="1920426"/>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30" name="Polyline form 66"/>
            <p:cNvSpPr/>
            <p:nvPr/>
          </p:nvSpPr>
          <p:spPr>
            <a:xfrm>
              <a:off x="828693" y="155771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31" name="Polyline form 67"/>
            <p:cNvSpPr/>
            <p:nvPr/>
          </p:nvSpPr>
          <p:spPr>
            <a:xfrm>
              <a:off x="1108077"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2" name="Polyline form 68"/>
            <p:cNvSpPr/>
            <p:nvPr/>
          </p:nvSpPr>
          <p:spPr>
            <a:xfrm>
              <a:off x="1483467"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3" name="Polyline form 69"/>
            <p:cNvSpPr/>
            <p:nvPr/>
          </p:nvSpPr>
          <p:spPr>
            <a:xfrm>
              <a:off x="1858858"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4" name="Polyline form 70"/>
            <p:cNvSpPr/>
            <p:nvPr/>
          </p:nvSpPr>
          <p:spPr>
            <a:xfrm>
              <a:off x="2234248"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5" name="Polyline form 71"/>
            <p:cNvSpPr/>
            <p:nvPr/>
          </p:nvSpPr>
          <p:spPr>
            <a:xfrm>
              <a:off x="2609639"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6" name="Text 72"/>
            <p:cNvSpPr/>
            <p:nvPr/>
          </p:nvSpPr>
          <p:spPr>
            <a:xfrm>
              <a:off x="841377"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137" name="Text 73"/>
            <p:cNvSpPr/>
            <p:nvPr/>
          </p:nvSpPr>
          <p:spPr>
            <a:xfrm>
              <a:off x="1216767"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138" name="Text 74"/>
            <p:cNvSpPr/>
            <p:nvPr/>
          </p:nvSpPr>
          <p:spPr>
            <a:xfrm>
              <a:off x="1592158"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139" name="Text 75"/>
            <p:cNvSpPr/>
            <p:nvPr/>
          </p:nvSpPr>
          <p:spPr>
            <a:xfrm>
              <a:off x="1967548"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140" name="Text 76"/>
            <p:cNvSpPr/>
            <p:nvPr/>
          </p:nvSpPr>
          <p:spPr>
            <a:xfrm>
              <a:off x="2342939"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grpSp>
        <p:nvGrpSpPr>
          <p:cNvPr id="5" name="Groupe 5"/>
          <p:cNvGrpSpPr/>
          <p:nvPr/>
        </p:nvGrpSpPr>
        <p:grpSpPr>
          <a:xfrm>
            <a:off x="160020" y="3962400"/>
            <a:ext cx="2667000" cy="2362200"/>
            <a:chOff x="160020" y="3962400"/>
            <a:chExt cx="2667000" cy="2362200"/>
          </a:xfrm>
        </p:grpSpPr>
        <p:sp>
          <p:nvSpPr>
            <p:cNvPr id="141" name="Rectangle 14"/>
            <p:cNvSpPr/>
            <p:nvPr/>
          </p:nvSpPr>
          <p:spPr>
            <a:xfrm>
              <a:off x="926818" y="5459236"/>
              <a:ext cx="340049" cy="51001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42" name="Rectangle 15"/>
            <p:cNvSpPr/>
            <p:nvPr/>
          </p:nvSpPr>
          <p:spPr>
            <a:xfrm>
              <a:off x="926818" y="5253240"/>
              <a:ext cx="340049" cy="20599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43" name="Rectangle 16"/>
            <p:cNvSpPr/>
            <p:nvPr/>
          </p:nvSpPr>
          <p:spPr>
            <a:xfrm>
              <a:off x="926818" y="5026382"/>
              <a:ext cx="340049" cy="22685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44" name="Rectangle 17"/>
            <p:cNvSpPr/>
            <p:nvPr/>
          </p:nvSpPr>
          <p:spPr>
            <a:xfrm>
              <a:off x="926818" y="4068447"/>
              <a:ext cx="340049" cy="95793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45" name="Rectangle 18"/>
            <p:cNvSpPr/>
            <p:nvPr/>
          </p:nvSpPr>
          <p:spPr>
            <a:xfrm>
              <a:off x="1304650" y="5461801"/>
              <a:ext cx="340049" cy="507449"/>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46" name="Rectangle 19"/>
            <p:cNvSpPr/>
            <p:nvPr/>
          </p:nvSpPr>
          <p:spPr>
            <a:xfrm>
              <a:off x="1304650" y="5250395"/>
              <a:ext cx="340049" cy="21140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47" name="Rectangle 20"/>
            <p:cNvSpPr/>
            <p:nvPr/>
          </p:nvSpPr>
          <p:spPr>
            <a:xfrm>
              <a:off x="1304650" y="5023368"/>
              <a:ext cx="340049" cy="22702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48" name="Rectangle 21"/>
            <p:cNvSpPr/>
            <p:nvPr/>
          </p:nvSpPr>
          <p:spPr>
            <a:xfrm>
              <a:off x="1304650" y="4068447"/>
              <a:ext cx="340049" cy="95492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49" name="Rectangle 22"/>
            <p:cNvSpPr/>
            <p:nvPr/>
          </p:nvSpPr>
          <p:spPr>
            <a:xfrm>
              <a:off x="1682483" y="5456622"/>
              <a:ext cx="340049" cy="512628"/>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50" name="Rectangle 23"/>
            <p:cNvSpPr/>
            <p:nvPr/>
          </p:nvSpPr>
          <p:spPr>
            <a:xfrm>
              <a:off x="1682483" y="5240454"/>
              <a:ext cx="340049" cy="216167"/>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51" name="Rectangle 24"/>
            <p:cNvSpPr/>
            <p:nvPr/>
          </p:nvSpPr>
          <p:spPr>
            <a:xfrm>
              <a:off x="1682483" y="5014892"/>
              <a:ext cx="340049" cy="22556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52" name="Rectangle 25"/>
            <p:cNvSpPr/>
            <p:nvPr/>
          </p:nvSpPr>
          <p:spPr>
            <a:xfrm>
              <a:off x="1682483" y="4068447"/>
              <a:ext cx="340049" cy="94644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53" name="Rectangle 26"/>
            <p:cNvSpPr/>
            <p:nvPr/>
          </p:nvSpPr>
          <p:spPr>
            <a:xfrm>
              <a:off x="2060316" y="5449434"/>
              <a:ext cx="340049" cy="519815"/>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54" name="Rectangle 27"/>
            <p:cNvSpPr/>
            <p:nvPr/>
          </p:nvSpPr>
          <p:spPr>
            <a:xfrm>
              <a:off x="2060316" y="5228675"/>
              <a:ext cx="340049" cy="22076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55" name="Rectangle 28"/>
            <p:cNvSpPr/>
            <p:nvPr/>
          </p:nvSpPr>
          <p:spPr>
            <a:xfrm>
              <a:off x="2060316" y="5006341"/>
              <a:ext cx="340049" cy="22233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56" name="Rectangle 29"/>
            <p:cNvSpPr/>
            <p:nvPr/>
          </p:nvSpPr>
          <p:spPr>
            <a:xfrm>
              <a:off x="2060316" y="4068447"/>
              <a:ext cx="340049" cy="93789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57" name="Rectangle 30"/>
            <p:cNvSpPr/>
            <p:nvPr/>
          </p:nvSpPr>
          <p:spPr>
            <a:xfrm>
              <a:off x="2438148" y="5442404"/>
              <a:ext cx="340049" cy="526846"/>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58" name="Rectangle 31"/>
            <p:cNvSpPr/>
            <p:nvPr/>
          </p:nvSpPr>
          <p:spPr>
            <a:xfrm>
              <a:off x="2438148" y="5216954"/>
              <a:ext cx="340049" cy="22545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59" name="Rectangle 32"/>
            <p:cNvSpPr/>
            <p:nvPr/>
          </p:nvSpPr>
          <p:spPr>
            <a:xfrm>
              <a:off x="2438148" y="4994056"/>
              <a:ext cx="340049" cy="22289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60" name="Rectangle 33"/>
            <p:cNvSpPr/>
            <p:nvPr/>
          </p:nvSpPr>
          <p:spPr>
            <a:xfrm>
              <a:off x="2438148" y="4068447"/>
              <a:ext cx="340049" cy="925609"/>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61" name="Text 34"/>
            <p:cNvSpPr/>
            <p:nvPr/>
          </p:nvSpPr>
          <p:spPr>
            <a:xfrm>
              <a:off x="868242" y="566720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a:t>
              </a:r>
            </a:p>
          </p:txBody>
        </p:sp>
        <p:sp>
          <p:nvSpPr>
            <p:cNvPr id="162" name="Text 35"/>
            <p:cNvSpPr/>
            <p:nvPr/>
          </p:nvSpPr>
          <p:spPr>
            <a:xfrm>
              <a:off x="868242" y="530919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163" name="Text 36"/>
            <p:cNvSpPr/>
            <p:nvPr/>
          </p:nvSpPr>
          <p:spPr>
            <a:xfrm>
              <a:off x="868242" y="509277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64" name="Text 37"/>
            <p:cNvSpPr/>
            <p:nvPr/>
          </p:nvSpPr>
          <p:spPr>
            <a:xfrm>
              <a:off x="868242" y="450037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50%</a:t>
              </a:r>
            </a:p>
          </p:txBody>
        </p:sp>
        <p:sp>
          <p:nvSpPr>
            <p:cNvPr id="165" name="Text 38"/>
            <p:cNvSpPr/>
            <p:nvPr/>
          </p:nvSpPr>
          <p:spPr>
            <a:xfrm>
              <a:off x="1246075" y="566848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a:t>
              </a:r>
            </a:p>
          </p:txBody>
        </p:sp>
        <p:sp>
          <p:nvSpPr>
            <p:cNvPr id="166" name="Text 39"/>
            <p:cNvSpPr/>
            <p:nvPr/>
          </p:nvSpPr>
          <p:spPr>
            <a:xfrm>
              <a:off x="1246075" y="530905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167" name="Text 40"/>
            <p:cNvSpPr/>
            <p:nvPr/>
          </p:nvSpPr>
          <p:spPr>
            <a:xfrm>
              <a:off x="1246075" y="508984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68" name="Text 41"/>
            <p:cNvSpPr/>
            <p:nvPr/>
          </p:nvSpPr>
          <p:spPr>
            <a:xfrm>
              <a:off x="1246075" y="449886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50%</a:t>
              </a:r>
            </a:p>
          </p:txBody>
        </p:sp>
        <p:sp>
          <p:nvSpPr>
            <p:cNvPr id="169" name="Text 42"/>
            <p:cNvSpPr/>
            <p:nvPr/>
          </p:nvSpPr>
          <p:spPr>
            <a:xfrm>
              <a:off x="1623908" y="5665896"/>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a:t>
              </a:r>
            </a:p>
          </p:txBody>
        </p:sp>
        <p:sp>
          <p:nvSpPr>
            <p:cNvPr id="170" name="Text 43"/>
            <p:cNvSpPr/>
            <p:nvPr/>
          </p:nvSpPr>
          <p:spPr>
            <a:xfrm>
              <a:off x="1623908" y="530149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171" name="Text 44"/>
            <p:cNvSpPr/>
            <p:nvPr/>
          </p:nvSpPr>
          <p:spPr>
            <a:xfrm>
              <a:off x="1623908" y="508063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72" name="Text 45"/>
            <p:cNvSpPr/>
            <p:nvPr/>
          </p:nvSpPr>
          <p:spPr>
            <a:xfrm>
              <a:off x="1623908" y="449462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50%</a:t>
              </a:r>
            </a:p>
          </p:txBody>
        </p:sp>
        <p:sp>
          <p:nvSpPr>
            <p:cNvPr id="173" name="Text 46"/>
            <p:cNvSpPr/>
            <p:nvPr/>
          </p:nvSpPr>
          <p:spPr>
            <a:xfrm>
              <a:off x="2001740" y="566230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a:t>
              </a:r>
            </a:p>
          </p:txBody>
        </p:sp>
        <p:sp>
          <p:nvSpPr>
            <p:cNvPr id="174" name="Text 47"/>
            <p:cNvSpPr/>
            <p:nvPr/>
          </p:nvSpPr>
          <p:spPr>
            <a:xfrm>
              <a:off x="2001740" y="529201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75" name="Text 48"/>
            <p:cNvSpPr/>
            <p:nvPr/>
          </p:nvSpPr>
          <p:spPr>
            <a:xfrm>
              <a:off x="2001740" y="507046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76" name="Text 49"/>
            <p:cNvSpPr/>
            <p:nvPr/>
          </p:nvSpPr>
          <p:spPr>
            <a:xfrm>
              <a:off x="2001740" y="449035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49%</a:t>
              </a:r>
            </a:p>
          </p:txBody>
        </p:sp>
        <p:sp>
          <p:nvSpPr>
            <p:cNvPr id="177" name="Text 50"/>
            <p:cNvSpPr/>
            <p:nvPr/>
          </p:nvSpPr>
          <p:spPr>
            <a:xfrm>
              <a:off x="2379573" y="565878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28%</a:t>
              </a:r>
            </a:p>
          </p:txBody>
        </p:sp>
        <p:sp>
          <p:nvSpPr>
            <p:cNvPr id="178" name="Text 51"/>
            <p:cNvSpPr/>
            <p:nvPr/>
          </p:nvSpPr>
          <p:spPr>
            <a:xfrm>
              <a:off x="2379573" y="528263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79" name="Text 52"/>
            <p:cNvSpPr/>
            <p:nvPr/>
          </p:nvSpPr>
          <p:spPr>
            <a:xfrm>
              <a:off x="2379573" y="505846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80" name="Text 53"/>
            <p:cNvSpPr/>
            <p:nvPr/>
          </p:nvSpPr>
          <p:spPr>
            <a:xfrm>
              <a:off x="2379573" y="448421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49%</a:t>
              </a:r>
            </a:p>
          </p:txBody>
        </p:sp>
        <p:sp>
          <p:nvSpPr>
            <p:cNvPr id="181" name="Rectangle 54"/>
            <p:cNvSpPr/>
            <p:nvPr/>
          </p:nvSpPr>
          <p:spPr>
            <a:xfrm>
              <a:off x="870143" y="3973407"/>
              <a:ext cx="1964730" cy="2090883"/>
            </a:xfrm>
            <a:prstGeom prst="rect">
              <a:avLst/>
            </a:prstGeom>
            <a:ln w="13500">
              <a:solidFill>
                <a:srgbClr val="BEBEBE">
                  <a:alpha val="100000"/>
                </a:srgbClr>
              </a:solidFill>
              <a:prstDash val="solid"/>
              <a:round/>
            </a:ln>
          </p:spPr>
          <p:txBody>
            <a:bodyPr/>
            <a:lstStyle/>
            <a:p>
              <a:endParaRPr/>
            </a:p>
          </p:txBody>
        </p:sp>
        <p:sp>
          <p:nvSpPr>
            <p:cNvPr id="182" name="Text 55"/>
            <p:cNvSpPr/>
            <p:nvPr/>
          </p:nvSpPr>
          <p:spPr>
            <a:xfrm>
              <a:off x="164084" y="5899400"/>
              <a:ext cx="6265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183" name="Text 56"/>
            <p:cNvSpPr/>
            <p:nvPr/>
          </p:nvSpPr>
          <p:spPr>
            <a:xfrm>
              <a:off x="113284" y="5424199"/>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25%</a:t>
              </a:r>
            </a:p>
          </p:txBody>
        </p:sp>
        <p:sp>
          <p:nvSpPr>
            <p:cNvPr id="184" name="Text 57"/>
            <p:cNvSpPr/>
            <p:nvPr/>
          </p:nvSpPr>
          <p:spPr>
            <a:xfrm>
              <a:off x="113284" y="49489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a:t>
              </a:r>
            </a:p>
          </p:txBody>
        </p:sp>
        <p:sp>
          <p:nvSpPr>
            <p:cNvPr id="185" name="Text 58"/>
            <p:cNvSpPr/>
            <p:nvPr/>
          </p:nvSpPr>
          <p:spPr>
            <a:xfrm>
              <a:off x="113284" y="44737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75%</a:t>
              </a:r>
            </a:p>
          </p:txBody>
        </p:sp>
        <p:sp>
          <p:nvSpPr>
            <p:cNvPr id="186" name="Text 59"/>
            <p:cNvSpPr/>
            <p:nvPr/>
          </p:nvSpPr>
          <p:spPr>
            <a:xfrm>
              <a:off x="62484" y="3998597"/>
              <a:ext cx="7281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a:t>
              </a:r>
            </a:p>
          </p:txBody>
        </p:sp>
        <p:sp>
          <p:nvSpPr>
            <p:cNvPr id="187" name="Polyline form 60"/>
            <p:cNvSpPr/>
            <p:nvPr/>
          </p:nvSpPr>
          <p:spPr>
            <a:xfrm>
              <a:off x="815993" y="596925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88" name="Polyline form 61"/>
            <p:cNvSpPr/>
            <p:nvPr/>
          </p:nvSpPr>
          <p:spPr>
            <a:xfrm>
              <a:off x="815993" y="549404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89" name="Polyline form 62"/>
            <p:cNvSpPr/>
            <p:nvPr/>
          </p:nvSpPr>
          <p:spPr>
            <a:xfrm>
              <a:off x="815993" y="50188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90" name="Polyline form 63"/>
            <p:cNvSpPr/>
            <p:nvPr/>
          </p:nvSpPr>
          <p:spPr>
            <a:xfrm>
              <a:off x="815993" y="45436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91" name="Polyline form 64"/>
            <p:cNvSpPr/>
            <p:nvPr/>
          </p:nvSpPr>
          <p:spPr>
            <a:xfrm>
              <a:off x="815993" y="4068447"/>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92" name="Polyline form 65"/>
            <p:cNvSpPr/>
            <p:nvPr/>
          </p:nvSpPr>
          <p:spPr>
            <a:xfrm>
              <a:off x="1096842"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3" name="Polyline form 66"/>
            <p:cNvSpPr/>
            <p:nvPr/>
          </p:nvSpPr>
          <p:spPr>
            <a:xfrm>
              <a:off x="1474675"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4" name="Polyline form 67"/>
            <p:cNvSpPr/>
            <p:nvPr/>
          </p:nvSpPr>
          <p:spPr>
            <a:xfrm>
              <a:off x="1852508"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5" name="Polyline form 68"/>
            <p:cNvSpPr/>
            <p:nvPr/>
          </p:nvSpPr>
          <p:spPr>
            <a:xfrm>
              <a:off x="2230340"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6" name="Polyline form 69"/>
            <p:cNvSpPr/>
            <p:nvPr/>
          </p:nvSpPr>
          <p:spPr>
            <a:xfrm>
              <a:off x="2608173"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7" name="Text 70"/>
            <p:cNvSpPr/>
            <p:nvPr/>
          </p:nvSpPr>
          <p:spPr>
            <a:xfrm>
              <a:off x="830142"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198" name="Text 71"/>
            <p:cNvSpPr/>
            <p:nvPr/>
          </p:nvSpPr>
          <p:spPr>
            <a:xfrm>
              <a:off x="1207975"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199" name="Text 72"/>
            <p:cNvSpPr/>
            <p:nvPr/>
          </p:nvSpPr>
          <p:spPr>
            <a:xfrm>
              <a:off x="1585808"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200" name="Text 73"/>
            <p:cNvSpPr/>
            <p:nvPr/>
          </p:nvSpPr>
          <p:spPr>
            <a:xfrm>
              <a:off x="1963640"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201" name="Text 74"/>
            <p:cNvSpPr/>
            <p:nvPr/>
          </p:nvSpPr>
          <p:spPr>
            <a:xfrm>
              <a:off x="2341473"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sp>
        <p:nvSpPr>
          <p:cNvPr id="6" name="Title Texts6"/>
          <p:cNvSpPr>
            <a:spLocks noGrp="1"/>
          </p:cNvSpPr>
          <p:nvPr>
            <p:ph idx="4294967295"/>
          </p:nvPr>
        </p:nvSpPr>
        <p:spPr>
          <a:xfrm>
            <a:off x="914400" y="3657600"/>
            <a:ext cx="1912620" cy="228600"/>
          </a:xfrm>
        </p:spPr>
        <p:txBody>
          <a:bodyPr>
            <a:normAutofit fontScale="92500" lnSpcReduction="20000"/>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baseline="0" dirty="0">
                <a:solidFill>
                  <a:schemeClr val="tx1"/>
                </a:solidFill>
                <a:latin typeface="+mn-lt"/>
                <a:ea typeface="+mn-ea"/>
                <a:cs typeface="+mn-cs"/>
              </a:defRPr>
            </a:lvl1pPr>
          </a:lstStyle>
          <a:p>
            <a:r>
              <a:rPr/>
              <a:t>CAGR Elsevier: 5.63%</a:t>
            </a:r>
          </a:p>
        </p:txBody>
      </p:sp>
      <p:sp>
        <p:nvSpPr>
          <p:cNvPr id="7" name="Title Texts7"/>
          <p:cNvSpPr>
            <a:spLocks noGrp="1"/>
          </p:cNvSpPr>
          <p:nvPr>
            <p:ph idx="4294967295"/>
          </p:nvPr>
        </p:nvSpPr>
        <p:spPr>
          <a:xfrm>
            <a:off x="3802083" y="1066800"/>
            <a:ext cx="1996737" cy="275112"/>
          </a:xfrm>
        </p:spPr>
        <p:txBody>
          <a:bodyPr/>
          <a:lstStyle>
            <a:lvl1pPr marL="0" indent="0" algn="ctr">
              <a:buNone/>
              <a:defRPr sz="1200"/>
            </a:lvl1pPr>
          </a:lstStyle>
          <a:p>
            <a:r>
              <a:rPr/>
              <a:t>Articles published in</a:t>
            </a:r>
          </a:p>
        </p:txBody>
      </p:sp>
      <p:grpSp>
        <p:nvGrpSpPr>
          <p:cNvPr id="8" name="Groupe 8"/>
          <p:cNvGrpSpPr/>
          <p:nvPr/>
        </p:nvGrpSpPr>
        <p:grpSpPr>
          <a:xfrm>
            <a:off x="3111348" y="1371600"/>
            <a:ext cx="2667000" cy="2362200"/>
            <a:chOff x="3111348" y="1371600"/>
            <a:chExt cx="2667000" cy="2362200"/>
          </a:xfrm>
        </p:grpSpPr>
        <p:sp>
          <p:nvSpPr>
            <p:cNvPr id="202" name="Rectangle 14"/>
            <p:cNvSpPr/>
            <p:nvPr/>
          </p:nvSpPr>
          <p:spPr>
            <a:xfrm>
              <a:off x="4022014" y="3054755"/>
              <a:ext cx="315871" cy="316498"/>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03" name="Rectangle 15"/>
            <p:cNvSpPr/>
            <p:nvPr/>
          </p:nvSpPr>
          <p:spPr>
            <a:xfrm>
              <a:off x="4022014" y="2869502"/>
              <a:ext cx="315871" cy="185254"/>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04" name="Rectangle 16"/>
            <p:cNvSpPr/>
            <p:nvPr/>
          </p:nvSpPr>
          <p:spPr>
            <a:xfrm>
              <a:off x="4022014" y="2734429"/>
              <a:ext cx="315871" cy="13507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05" name="Rectangle 17"/>
            <p:cNvSpPr/>
            <p:nvPr/>
          </p:nvSpPr>
          <p:spPr>
            <a:xfrm>
              <a:off x="4022014" y="1699876"/>
              <a:ext cx="315871" cy="1034554"/>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06" name="Rectangle 18"/>
            <p:cNvSpPr/>
            <p:nvPr/>
          </p:nvSpPr>
          <p:spPr>
            <a:xfrm>
              <a:off x="4372981" y="3048922"/>
              <a:ext cx="315871" cy="322331"/>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07" name="Rectangle 19"/>
            <p:cNvSpPr/>
            <p:nvPr/>
          </p:nvSpPr>
          <p:spPr>
            <a:xfrm>
              <a:off x="4372981" y="2852596"/>
              <a:ext cx="315871" cy="19632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08" name="Rectangle 20"/>
            <p:cNvSpPr/>
            <p:nvPr/>
          </p:nvSpPr>
          <p:spPr>
            <a:xfrm>
              <a:off x="4372981" y="2716623"/>
              <a:ext cx="315871" cy="13597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09" name="Rectangle 21"/>
            <p:cNvSpPr/>
            <p:nvPr/>
          </p:nvSpPr>
          <p:spPr>
            <a:xfrm>
              <a:off x="4372981" y="1638610"/>
              <a:ext cx="315871" cy="1078013"/>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10" name="Rectangle 22"/>
            <p:cNvSpPr/>
            <p:nvPr/>
          </p:nvSpPr>
          <p:spPr>
            <a:xfrm>
              <a:off x="4723949" y="3019380"/>
              <a:ext cx="315871" cy="351873"/>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11" name="Rectangle 23"/>
            <p:cNvSpPr/>
            <p:nvPr/>
          </p:nvSpPr>
          <p:spPr>
            <a:xfrm>
              <a:off x="4723949" y="2803471"/>
              <a:ext cx="315871" cy="215909"/>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12" name="Rectangle 24"/>
            <p:cNvSpPr/>
            <p:nvPr/>
          </p:nvSpPr>
          <p:spPr>
            <a:xfrm>
              <a:off x="4723949" y="2668336"/>
              <a:ext cx="315871" cy="135135"/>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13" name="Rectangle 25"/>
            <p:cNvSpPr/>
            <p:nvPr/>
          </p:nvSpPr>
          <p:spPr>
            <a:xfrm>
              <a:off x="4723949" y="1547497"/>
              <a:ext cx="315871" cy="1120839"/>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14" name="Rectangle 26"/>
            <p:cNvSpPr/>
            <p:nvPr/>
          </p:nvSpPr>
          <p:spPr>
            <a:xfrm>
              <a:off x="5074916" y="2991457"/>
              <a:ext cx="315871" cy="379797"/>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15" name="Rectangle 27"/>
            <p:cNvSpPr/>
            <p:nvPr/>
          </p:nvSpPr>
          <p:spPr>
            <a:xfrm>
              <a:off x="5074916" y="2741467"/>
              <a:ext cx="315871" cy="24999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16" name="Rectangle 28"/>
            <p:cNvSpPr/>
            <p:nvPr/>
          </p:nvSpPr>
          <p:spPr>
            <a:xfrm>
              <a:off x="5074916" y="2600660"/>
              <a:ext cx="315871" cy="140807"/>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17" name="Rectangle 29"/>
            <p:cNvSpPr/>
            <p:nvPr/>
          </p:nvSpPr>
          <p:spPr>
            <a:xfrm>
              <a:off x="5074916" y="1470450"/>
              <a:ext cx="315871" cy="1130210"/>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18" name="Rectangle 30"/>
            <p:cNvSpPr/>
            <p:nvPr/>
          </p:nvSpPr>
          <p:spPr>
            <a:xfrm>
              <a:off x="5425883" y="2979962"/>
              <a:ext cx="315871" cy="391291"/>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19" name="Rectangle 31"/>
            <p:cNvSpPr/>
            <p:nvPr/>
          </p:nvSpPr>
          <p:spPr>
            <a:xfrm>
              <a:off x="5425883" y="2750299"/>
              <a:ext cx="315871" cy="229663"/>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20" name="Rectangle 32"/>
            <p:cNvSpPr/>
            <p:nvPr/>
          </p:nvSpPr>
          <p:spPr>
            <a:xfrm>
              <a:off x="5425883" y="2601004"/>
              <a:ext cx="315871" cy="149296"/>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21" name="Rectangle 33"/>
            <p:cNvSpPr/>
            <p:nvPr/>
          </p:nvSpPr>
          <p:spPr>
            <a:xfrm>
              <a:off x="5425883" y="1547813"/>
              <a:ext cx="315871" cy="105319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22" name="Text 34"/>
            <p:cNvSpPr/>
            <p:nvPr/>
          </p:nvSpPr>
          <p:spPr>
            <a:xfrm>
              <a:off x="3894199" y="3165964"/>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389870</a:t>
              </a:r>
            </a:p>
          </p:txBody>
        </p:sp>
        <p:sp>
          <p:nvSpPr>
            <p:cNvPr id="223" name="Text 35"/>
            <p:cNvSpPr/>
            <p:nvPr/>
          </p:nvSpPr>
          <p:spPr>
            <a:xfrm>
              <a:off x="3894199" y="2915089"/>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228200</a:t>
              </a:r>
            </a:p>
          </p:txBody>
        </p:sp>
        <p:sp>
          <p:nvSpPr>
            <p:cNvPr id="224" name="Text 36"/>
            <p:cNvSpPr/>
            <p:nvPr/>
          </p:nvSpPr>
          <p:spPr>
            <a:xfrm>
              <a:off x="3894199" y="2754925"/>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166386</a:t>
              </a:r>
            </a:p>
          </p:txBody>
        </p:sp>
        <p:sp>
          <p:nvSpPr>
            <p:cNvPr id="225" name="Text 37"/>
            <p:cNvSpPr/>
            <p:nvPr/>
          </p:nvSpPr>
          <p:spPr>
            <a:xfrm>
              <a:off x="3862449" y="2170112"/>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1274389</a:t>
              </a:r>
            </a:p>
          </p:txBody>
        </p:sp>
        <p:sp>
          <p:nvSpPr>
            <p:cNvPr id="226" name="Text 38"/>
            <p:cNvSpPr/>
            <p:nvPr/>
          </p:nvSpPr>
          <p:spPr>
            <a:xfrm>
              <a:off x="4245167" y="3163048"/>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397056</a:t>
              </a:r>
            </a:p>
          </p:txBody>
        </p:sp>
        <p:sp>
          <p:nvSpPr>
            <p:cNvPr id="227" name="Text 39"/>
            <p:cNvSpPr/>
            <p:nvPr/>
          </p:nvSpPr>
          <p:spPr>
            <a:xfrm>
              <a:off x="4245167" y="2903719"/>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241839</a:t>
              </a:r>
            </a:p>
          </p:txBody>
        </p:sp>
        <p:sp>
          <p:nvSpPr>
            <p:cNvPr id="228" name="Text 40"/>
            <p:cNvSpPr/>
            <p:nvPr/>
          </p:nvSpPr>
          <p:spPr>
            <a:xfrm>
              <a:off x="4245167" y="2737570"/>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167495</a:t>
              </a:r>
            </a:p>
          </p:txBody>
        </p:sp>
        <p:sp>
          <p:nvSpPr>
            <p:cNvPr id="229" name="Text 41"/>
            <p:cNvSpPr/>
            <p:nvPr/>
          </p:nvSpPr>
          <p:spPr>
            <a:xfrm>
              <a:off x="4213417" y="213057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1327923</a:t>
              </a:r>
            </a:p>
          </p:txBody>
        </p:sp>
        <p:sp>
          <p:nvSpPr>
            <p:cNvPr id="230" name="Text 42"/>
            <p:cNvSpPr/>
            <p:nvPr/>
          </p:nvSpPr>
          <p:spPr>
            <a:xfrm>
              <a:off x="4596134" y="3148277"/>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433446</a:t>
              </a:r>
            </a:p>
          </p:txBody>
        </p:sp>
        <p:sp>
          <p:nvSpPr>
            <p:cNvPr id="231" name="Text 43"/>
            <p:cNvSpPr/>
            <p:nvPr/>
          </p:nvSpPr>
          <p:spPr>
            <a:xfrm>
              <a:off x="4596134" y="2864386"/>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265962</a:t>
              </a:r>
            </a:p>
          </p:txBody>
        </p:sp>
        <p:sp>
          <p:nvSpPr>
            <p:cNvPr id="232" name="Text 44"/>
            <p:cNvSpPr/>
            <p:nvPr/>
          </p:nvSpPr>
          <p:spPr>
            <a:xfrm>
              <a:off x="4596134" y="2688864"/>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166463</a:t>
              </a:r>
            </a:p>
          </p:txBody>
        </p:sp>
        <p:sp>
          <p:nvSpPr>
            <p:cNvPr id="233" name="Text 45"/>
            <p:cNvSpPr/>
            <p:nvPr/>
          </p:nvSpPr>
          <p:spPr>
            <a:xfrm>
              <a:off x="4564384" y="2060876"/>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1380678</a:t>
              </a:r>
            </a:p>
          </p:txBody>
        </p:sp>
        <p:sp>
          <p:nvSpPr>
            <p:cNvPr id="234" name="Text 46"/>
            <p:cNvSpPr/>
            <p:nvPr/>
          </p:nvSpPr>
          <p:spPr>
            <a:xfrm>
              <a:off x="4947101" y="3134315"/>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467843</a:t>
              </a:r>
            </a:p>
          </p:txBody>
        </p:sp>
        <p:sp>
          <p:nvSpPr>
            <p:cNvPr id="235" name="Text 47"/>
            <p:cNvSpPr/>
            <p:nvPr/>
          </p:nvSpPr>
          <p:spPr>
            <a:xfrm>
              <a:off x="4947101" y="2819422"/>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307944</a:t>
              </a:r>
            </a:p>
          </p:txBody>
        </p:sp>
        <p:sp>
          <p:nvSpPr>
            <p:cNvPr id="236" name="Text 48"/>
            <p:cNvSpPr/>
            <p:nvPr/>
          </p:nvSpPr>
          <p:spPr>
            <a:xfrm>
              <a:off x="4947101" y="2624023"/>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173449</a:t>
              </a:r>
            </a:p>
          </p:txBody>
        </p:sp>
        <p:sp>
          <p:nvSpPr>
            <p:cNvPr id="237" name="Text 49"/>
            <p:cNvSpPr/>
            <p:nvPr/>
          </p:nvSpPr>
          <p:spPr>
            <a:xfrm>
              <a:off x="4915351" y="1988515"/>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1392221</a:t>
              </a:r>
            </a:p>
          </p:txBody>
        </p:sp>
        <p:sp>
          <p:nvSpPr>
            <p:cNvPr id="238" name="Text 50"/>
            <p:cNvSpPr/>
            <p:nvPr/>
          </p:nvSpPr>
          <p:spPr>
            <a:xfrm>
              <a:off x="5298069" y="3128568"/>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482002</a:t>
              </a:r>
            </a:p>
          </p:txBody>
        </p:sp>
        <p:sp>
          <p:nvSpPr>
            <p:cNvPr id="239" name="Text 51"/>
            <p:cNvSpPr/>
            <p:nvPr/>
          </p:nvSpPr>
          <p:spPr>
            <a:xfrm>
              <a:off x="5298069" y="2818091"/>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282905</a:t>
              </a:r>
            </a:p>
          </p:txBody>
        </p:sp>
        <p:sp>
          <p:nvSpPr>
            <p:cNvPr id="240" name="Text 52"/>
            <p:cNvSpPr/>
            <p:nvPr/>
          </p:nvSpPr>
          <p:spPr>
            <a:xfrm>
              <a:off x="5298069" y="2628611"/>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183906</a:t>
              </a:r>
            </a:p>
          </p:txBody>
        </p:sp>
        <p:sp>
          <p:nvSpPr>
            <p:cNvPr id="241" name="Text 53"/>
            <p:cNvSpPr/>
            <p:nvPr/>
          </p:nvSpPr>
          <p:spPr>
            <a:xfrm>
              <a:off x="5266319" y="2027368"/>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1297347</a:t>
              </a:r>
            </a:p>
          </p:txBody>
        </p:sp>
        <p:sp>
          <p:nvSpPr>
            <p:cNvPr id="242" name="Rectangle 54"/>
            <p:cNvSpPr/>
            <p:nvPr/>
          </p:nvSpPr>
          <p:spPr>
            <a:xfrm>
              <a:off x="3969369" y="1375410"/>
              <a:ext cx="1825030" cy="2090883"/>
            </a:xfrm>
            <a:prstGeom prst="rect">
              <a:avLst/>
            </a:prstGeom>
            <a:ln w="13500">
              <a:solidFill>
                <a:srgbClr val="BEBEBE">
                  <a:alpha val="100000"/>
                </a:srgbClr>
              </a:solidFill>
              <a:prstDash val="solid"/>
              <a:round/>
            </a:ln>
          </p:spPr>
          <p:txBody>
            <a:bodyPr/>
            <a:lstStyle/>
            <a:p>
              <a:endParaRPr/>
            </a:p>
          </p:txBody>
        </p:sp>
        <p:sp>
          <p:nvSpPr>
            <p:cNvPr id="243" name="Text 55"/>
            <p:cNvSpPr/>
            <p:nvPr/>
          </p:nvSpPr>
          <p:spPr>
            <a:xfrm>
              <a:off x="3307953" y="3301403"/>
              <a:ext cx="581891"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244" name="Text 56"/>
            <p:cNvSpPr/>
            <p:nvPr/>
          </p:nvSpPr>
          <p:spPr>
            <a:xfrm>
              <a:off x="3065498" y="2895502"/>
              <a:ext cx="824345"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500,000</a:t>
              </a:r>
            </a:p>
          </p:txBody>
        </p:sp>
        <p:sp>
          <p:nvSpPr>
            <p:cNvPr id="245" name="Text 57"/>
            <p:cNvSpPr/>
            <p:nvPr/>
          </p:nvSpPr>
          <p:spPr>
            <a:xfrm>
              <a:off x="3017007" y="2489600"/>
              <a:ext cx="872836"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1,000,000</a:t>
              </a:r>
            </a:p>
          </p:txBody>
        </p:sp>
        <p:sp>
          <p:nvSpPr>
            <p:cNvPr id="246" name="Text 58"/>
            <p:cNvSpPr/>
            <p:nvPr/>
          </p:nvSpPr>
          <p:spPr>
            <a:xfrm>
              <a:off x="3017007" y="2083698"/>
              <a:ext cx="872836"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1,500,000</a:t>
              </a:r>
            </a:p>
          </p:txBody>
        </p:sp>
        <p:sp>
          <p:nvSpPr>
            <p:cNvPr id="247" name="Text 59"/>
            <p:cNvSpPr/>
            <p:nvPr/>
          </p:nvSpPr>
          <p:spPr>
            <a:xfrm>
              <a:off x="3017007" y="1677796"/>
              <a:ext cx="872836"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2,000,000</a:t>
              </a:r>
            </a:p>
          </p:txBody>
        </p:sp>
        <p:sp>
          <p:nvSpPr>
            <p:cNvPr id="248" name="Polyline form 60"/>
            <p:cNvSpPr/>
            <p:nvPr/>
          </p:nvSpPr>
          <p:spPr>
            <a:xfrm>
              <a:off x="3915219" y="3371253"/>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49" name="Polyline form 61"/>
            <p:cNvSpPr/>
            <p:nvPr/>
          </p:nvSpPr>
          <p:spPr>
            <a:xfrm>
              <a:off x="3915219" y="2965352"/>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50" name="Polyline form 62"/>
            <p:cNvSpPr/>
            <p:nvPr/>
          </p:nvSpPr>
          <p:spPr>
            <a:xfrm>
              <a:off x="3915219" y="255945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51" name="Polyline form 63"/>
            <p:cNvSpPr/>
            <p:nvPr/>
          </p:nvSpPr>
          <p:spPr>
            <a:xfrm>
              <a:off x="3915219" y="21535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52" name="Polyline form 64"/>
            <p:cNvSpPr/>
            <p:nvPr/>
          </p:nvSpPr>
          <p:spPr>
            <a:xfrm>
              <a:off x="3915219" y="1747646"/>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53" name="Polyline form 65"/>
            <p:cNvSpPr/>
            <p:nvPr/>
          </p:nvSpPr>
          <p:spPr>
            <a:xfrm>
              <a:off x="4179949"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4" name="Polyline form 66"/>
            <p:cNvSpPr/>
            <p:nvPr/>
          </p:nvSpPr>
          <p:spPr>
            <a:xfrm>
              <a:off x="4530917"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5" name="Polyline form 67"/>
            <p:cNvSpPr/>
            <p:nvPr/>
          </p:nvSpPr>
          <p:spPr>
            <a:xfrm>
              <a:off x="4881884"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6" name="Polyline form 68"/>
            <p:cNvSpPr/>
            <p:nvPr/>
          </p:nvSpPr>
          <p:spPr>
            <a:xfrm>
              <a:off x="5232851"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7" name="Polyline form 69"/>
            <p:cNvSpPr/>
            <p:nvPr/>
          </p:nvSpPr>
          <p:spPr>
            <a:xfrm>
              <a:off x="5583819"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8" name="Text 70"/>
            <p:cNvSpPr/>
            <p:nvPr/>
          </p:nvSpPr>
          <p:spPr>
            <a:xfrm>
              <a:off x="3913249"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259" name="Text 71"/>
            <p:cNvSpPr/>
            <p:nvPr/>
          </p:nvSpPr>
          <p:spPr>
            <a:xfrm>
              <a:off x="4264217"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260" name="Text 72"/>
            <p:cNvSpPr/>
            <p:nvPr/>
          </p:nvSpPr>
          <p:spPr>
            <a:xfrm>
              <a:off x="4615184"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261" name="Text 73"/>
            <p:cNvSpPr/>
            <p:nvPr/>
          </p:nvSpPr>
          <p:spPr>
            <a:xfrm>
              <a:off x="4966151"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262" name="Text 74"/>
            <p:cNvSpPr/>
            <p:nvPr/>
          </p:nvSpPr>
          <p:spPr>
            <a:xfrm>
              <a:off x="5317119"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grpSp>
        <p:nvGrpSpPr>
          <p:cNvPr id="9" name="Groupe 9"/>
          <p:cNvGrpSpPr/>
          <p:nvPr/>
        </p:nvGrpSpPr>
        <p:grpSpPr>
          <a:xfrm>
            <a:off x="3111348" y="3962400"/>
            <a:ext cx="2667000" cy="2362200"/>
            <a:chOff x="3111348" y="3962400"/>
            <a:chExt cx="2667000" cy="2362200"/>
          </a:xfrm>
        </p:grpSpPr>
        <p:sp>
          <p:nvSpPr>
            <p:cNvPr id="263" name="Rectangle 14"/>
            <p:cNvSpPr/>
            <p:nvPr/>
          </p:nvSpPr>
          <p:spPr>
            <a:xfrm>
              <a:off x="3886344" y="5609307"/>
              <a:ext cx="340049" cy="359943"/>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64" name="Rectangle 15"/>
            <p:cNvSpPr/>
            <p:nvPr/>
          </p:nvSpPr>
          <p:spPr>
            <a:xfrm>
              <a:off x="3886344" y="5398624"/>
              <a:ext cx="340049" cy="210683"/>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65" name="Rectangle 16"/>
            <p:cNvSpPr/>
            <p:nvPr/>
          </p:nvSpPr>
          <p:spPr>
            <a:xfrm>
              <a:off x="3886344" y="5245011"/>
              <a:ext cx="340049" cy="15361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66" name="Rectangle 17"/>
            <p:cNvSpPr/>
            <p:nvPr/>
          </p:nvSpPr>
          <p:spPr>
            <a:xfrm>
              <a:off x="3886344" y="4068447"/>
              <a:ext cx="340049" cy="1176564"/>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67" name="Rectangle 18"/>
            <p:cNvSpPr/>
            <p:nvPr/>
          </p:nvSpPr>
          <p:spPr>
            <a:xfrm>
              <a:off x="4264176" y="5615635"/>
              <a:ext cx="340049" cy="353615"/>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68" name="Rectangle 19"/>
            <p:cNvSpPr/>
            <p:nvPr/>
          </p:nvSpPr>
          <p:spPr>
            <a:xfrm>
              <a:off x="4264176" y="5400255"/>
              <a:ext cx="340049" cy="21538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69" name="Rectangle 20"/>
            <p:cNvSpPr/>
            <p:nvPr/>
          </p:nvSpPr>
          <p:spPr>
            <a:xfrm>
              <a:off x="4264176" y="5251085"/>
              <a:ext cx="340049" cy="14917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70" name="Rectangle 21"/>
            <p:cNvSpPr/>
            <p:nvPr/>
          </p:nvSpPr>
          <p:spPr>
            <a:xfrm>
              <a:off x="4264176" y="4068447"/>
              <a:ext cx="340049" cy="1182638"/>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71" name="Rectangle 22"/>
            <p:cNvSpPr/>
            <p:nvPr/>
          </p:nvSpPr>
          <p:spPr>
            <a:xfrm>
              <a:off x="4642009" y="5602512"/>
              <a:ext cx="340049" cy="366738"/>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72" name="Rectangle 23"/>
            <p:cNvSpPr/>
            <p:nvPr/>
          </p:nvSpPr>
          <p:spPr>
            <a:xfrm>
              <a:off x="4642009" y="5377481"/>
              <a:ext cx="340049" cy="22503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73" name="Rectangle 24"/>
            <p:cNvSpPr/>
            <p:nvPr/>
          </p:nvSpPr>
          <p:spPr>
            <a:xfrm>
              <a:off x="4642009" y="5236637"/>
              <a:ext cx="340049" cy="14084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74" name="Rectangle 25"/>
            <p:cNvSpPr/>
            <p:nvPr/>
          </p:nvSpPr>
          <p:spPr>
            <a:xfrm>
              <a:off x="4642009" y="4068447"/>
              <a:ext cx="340049" cy="1168190"/>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75" name="Rectangle 26"/>
            <p:cNvSpPr/>
            <p:nvPr/>
          </p:nvSpPr>
          <p:spPr>
            <a:xfrm>
              <a:off x="5019842" y="5589453"/>
              <a:ext cx="340049" cy="379797"/>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76" name="Rectangle 27"/>
            <p:cNvSpPr/>
            <p:nvPr/>
          </p:nvSpPr>
          <p:spPr>
            <a:xfrm>
              <a:off x="5019842" y="5339463"/>
              <a:ext cx="340049" cy="24999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77" name="Rectangle 28"/>
            <p:cNvSpPr/>
            <p:nvPr/>
          </p:nvSpPr>
          <p:spPr>
            <a:xfrm>
              <a:off x="5019842" y="5198657"/>
              <a:ext cx="340049" cy="140807"/>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78" name="Rectangle 29"/>
            <p:cNvSpPr/>
            <p:nvPr/>
          </p:nvSpPr>
          <p:spPr>
            <a:xfrm>
              <a:off x="5019842" y="4068447"/>
              <a:ext cx="340049" cy="1130210"/>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79" name="Rectangle 30"/>
            <p:cNvSpPr/>
            <p:nvPr/>
          </p:nvSpPr>
          <p:spPr>
            <a:xfrm>
              <a:off x="5397675" y="5561358"/>
              <a:ext cx="340049" cy="407892"/>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80" name="Rectangle 31"/>
            <p:cNvSpPr/>
            <p:nvPr/>
          </p:nvSpPr>
          <p:spPr>
            <a:xfrm>
              <a:off x="5397675" y="5321951"/>
              <a:ext cx="340049" cy="239407"/>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81" name="Rectangle 32"/>
            <p:cNvSpPr/>
            <p:nvPr/>
          </p:nvSpPr>
          <p:spPr>
            <a:xfrm>
              <a:off x="5397675" y="5166321"/>
              <a:ext cx="340049" cy="15563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82" name="Rectangle 33"/>
            <p:cNvSpPr/>
            <p:nvPr/>
          </p:nvSpPr>
          <p:spPr>
            <a:xfrm>
              <a:off x="5397675" y="4068447"/>
              <a:ext cx="340049" cy="1097874"/>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83" name="Text 34"/>
            <p:cNvSpPr/>
            <p:nvPr/>
          </p:nvSpPr>
          <p:spPr>
            <a:xfrm>
              <a:off x="3827768" y="574223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19%</a:t>
              </a:r>
            </a:p>
          </p:txBody>
        </p:sp>
        <p:sp>
          <p:nvSpPr>
            <p:cNvPr id="284" name="Text 35"/>
            <p:cNvSpPr/>
            <p:nvPr/>
          </p:nvSpPr>
          <p:spPr>
            <a:xfrm>
              <a:off x="3827768" y="5456926"/>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285" name="Text 36"/>
            <p:cNvSpPr/>
            <p:nvPr/>
          </p:nvSpPr>
          <p:spPr>
            <a:xfrm>
              <a:off x="3932543" y="5274778"/>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286" name="Text 37"/>
            <p:cNvSpPr/>
            <p:nvPr/>
          </p:nvSpPr>
          <p:spPr>
            <a:xfrm>
              <a:off x="3827768" y="460968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62%</a:t>
              </a:r>
            </a:p>
          </p:txBody>
        </p:sp>
        <p:sp>
          <p:nvSpPr>
            <p:cNvPr id="287" name="Text 38"/>
            <p:cNvSpPr/>
            <p:nvPr/>
          </p:nvSpPr>
          <p:spPr>
            <a:xfrm>
              <a:off x="4205601" y="574540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19%</a:t>
              </a:r>
            </a:p>
          </p:txBody>
        </p:sp>
        <p:sp>
          <p:nvSpPr>
            <p:cNvPr id="288" name="Text 39"/>
            <p:cNvSpPr/>
            <p:nvPr/>
          </p:nvSpPr>
          <p:spPr>
            <a:xfrm>
              <a:off x="4205601" y="546090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289" name="Text 40"/>
            <p:cNvSpPr/>
            <p:nvPr/>
          </p:nvSpPr>
          <p:spPr>
            <a:xfrm>
              <a:off x="4310376" y="5278630"/>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290" name="Text 41"/>
            <p:cNvSpPr/>
            <p:nvPr/>
          </p:nvSpPr>
          <p:spPr>
            <a:xfrm>
              <a:off x="4205601" y="4612726"/>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62%</a:t>
              </a:r>
            </a:p>
          </p:txBody>
        </p:sp>
        <p:sp>
          <p:nvSpPr>
            <p:cNvPr id="291" name="Text 42"/>
            <p:cNvSpPr/>
            <p:nvPr/>
          </p:nvSpPr>
          <p:spPr>
            <a:xfrm>
              <a:off x="4583434" y="573884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19%</a:t>
              </a:r>
            </a:p>
          </p:txBody>
        </p:sp>
        <p:sp>
          <p:nvSpPr>
            <p:cNvPr id="292" name="Text 43"/>
            <p:cNvSpPr/>
            <p:nvPr/>
          </p:nvSpPr>
          <p:spPr>
            <a:xfrm>
              <a:off x="4583434" y="544295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293" name="Text 44"/>
            <p:cNvSpPr/>
            <p:nvPr/>
          </p:nvSpPr>
          <p:spPr>
            <a:xfrm>
              <a:off x="4688209" y="5260019"/>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a:t>
              </a:r>
            </a:p>
          </p:txBody>
        </p:sp>
        <p:sp>
          <p:nvSpPr>
            <p:cNvPr id="294" name="Text 45"/>
            <p:cNvSpPr/>
            <p:nvPr/>
          </p:nvSpPr>
          <p:spPr>
            <a:xfrm>
              <a:off x="4583434" y="460550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61%</a:t>
              </a:r>
            </a:p>
          </p:txBody>
        </p:sp>
        <p:sp>
          <p:nvSpPr>
            <p:cNvPr id="295" name="Text 46"/>
            <p:cNvSpPr/>
            <p:nvPr/>
          </p:nvSpPr>
          <p:spPr>
            <a:xfrm>
              <a:off x="4961267" y="573231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20%</a:t>
              </a:r>
            </a:p>
          </p:txBody>
        </p:sp>
        <p:sp>
          <p:nvSpPr>
            <p:cNvPr id="296" name="Text 47"/>
            <p:cNvSpPr/>
            <p:nvPr/>
          </p:nvSpPr>
          <p:spPr>
            <a:xfrm>
              <a:off x="4961267" y="541741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297" name="Text 48"/>
            <p:cNvSpPr/>
            <p:nvPr/>
          </p:nvSpPr>
          <p:spPr>
            <a:xfrm>
              <a:off x="5066042" y="5222020"/>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a:t>
              </a:r>
            </a:p>
          </p:txBody>
        </p:sp>
        <p:sp>
          <p:nvSpPr>
            <p:cNvPr id="298" name="Text 49"/>
            <p:cNvSpPr/>
            <p:nvPr/>
          </p:nvSpPr>
          <p:spPr>
            <a:xfrm>
              <a:off x="4961267" y="458651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59%</a:t>
              </a:r>
            </a:p>
          </p:txBody>
        </p:sp>
        <p:sp>
          <p:nvSpPr>
            <p:cNvPr id="299" name="Text 50"/>
            <p:cNvSpPr/>
            <p:nvPr/>
          </p:nvSpPr>
          <p:spPr>
            <a:xfrm>
              <a:off x="5339099" y="571826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21%</a:t>
              </a:r>
            </a:p>
          </p:txBody>
        </p:sp>
        <p:sp>
          <p:nvSpPr>
            <p:cNvPr id="300" name="Text 51"/>
            <p:cNvSpPr/>
            <p:nvPr/>
          </p:nvSpPr>
          <p:spPr>
            <a:xfrm>
              <a:off x="5339099" y="539461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301" name="Text 52"/>
            <p:cNvSpPr/>
            <p:nvPr/>
          </p:nvSpPr>
          <p:spPr>
            <a:xfrm>
              <a:off x="5443874" y="5197096"/>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302" name="Text 53"/>
            <p:cNvSpPr/>
            <p:nvPr/>
          </p:nvSpPr>
          <p:spPr>
            <a:xfrm>
              <a:off x="5339099" y="457034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58%</a:t>
              </a:r>
            </a:p>
          </p:txBody>
        </p:sp>
        <p:sp>
          <p:nvSpPr>
            <p:cNvPr id="303" name="Rectangle 54"/>
            <p:cNvSpPr/>
            <p:nvPr/>
          </p:nvSpPr>
          <p:spPr>
            <a:xfrm>
              <a:off x="3829669" y="3973407"/>
              <a:ext cx="1964730" cy="2090883"/>
            </a:xfrm>
            <a:prstGeom prst="rect">
              <a:avLst/>
            </a:prstGeom>
            <a:ln w="13500">
              <a:solidFill>
                <a:srgbClr val="BEBEBE">
                  <a:alpha val="100000"/>
                </a:srgbClr>
              </a:solidFill>
              <a:prstDash val="solid"/>
              <a:round/>
            </a:ln>
          </p:spPr>
          <p:txBody>
            <a:bodyPr/>
            <a:lstStyle/>
            <a:p>
              <a:endParaRPr/>
            </a:p>
          </p:txBody>
        </p:sp>
        <p:sp>
          <p:nvSpPr>
            <p:cNvPr id="304" name="Text 55"/>
            <p:cNvSpPr/>
            <p:nvPr/>
          </p:nvSpPr>
          <p:spPr>
            <a:xfrm>
              <a:off x="3123610" y="5899400"/>
              <a:ext cx="6265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305" name="Text 56"/>
            <p:cNvSpPr/>
            <p:nvPr/>
          </p:nvSpPr>
          <p:spPr>
            <a:xfrm>
              <a:off x="3072810" y="5424199"/>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25%</a:t>
              </a:r>
            </a:p>
          </p:txBody>
        </p:sp>
        <p:sp>
          <p:nvSpPr>
            <p:cNvPr id="306" name="Text 57"/>
            <p:cNvSpPr/>
            <p:nvPr/>
          </p:nvSpPr>
          <p:spPr>
            <a:xfrm>
              <a:off x="3072810" y="49489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a:t>
              </a:r>
            </a:p>
          </p:txBody>
        </p:sp>
        <p:sp>
          <p:nvSpPr>
            <p:cNvPr id="307" name="Text 58"/>
            <p:cNvSpPr/>
            <p:nvPr/>
          </p:nvSpPr>
          <p:spPr>
            <a:xfrm>
              <a:off x="3072810" y="44737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75%</a:t>
              </a:r>
            </a:p>
          </p:txBody>
        </p:sp>
        <p:sp>
          <p:nvSpPr>
            <p:cNvPr id="308" name="Text 59"/>
            <p:cNvSpPr/>
            <p:nvPr/>
          </p:nvSpPr>
          <p:spPr>
            <a:xfrm>
              <a:off x="3022010" y="3998597"/>
              <a:ext cx="7281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a:t>
              </a:r>
            </a:p>
          </p:txBody>
        </p:sp>
        <p:sp>
          <p:nvSpPr>
            <p:cNvPr id="309" name="Polyline form 60"/>
            <p:cNvSpPr/>
            <p:nvPr/>
          </p:nvSpPr>
          <p:spPr>
            <a:xfrm>
              <a:off x="3775519" y="596925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10" name="Polyline form 61"/>
            <p:cNvSpPr/>
            <p:nvPr/>
          </p:nvSpPr>
          <p:spPr>
            <a:xfrm>
              <a:off x="3775519" y="549404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11" name="Polyline form 62"/>
            <p:cNvSpPr/>
            <p:nvPr/>
          </p:nvSpPr>
          <p:spPr>
            <a:xfrm>
              <a:off x="3775519" y="50188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12" name="Polyline form 63"/>
            <p:cNvSpPr/>
            <p:nvPr/>
          </p:nvSpPr>
          <p:spPr>
            <a:xfrm>
              <a:off x="3775519" y="45436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13" name="Polyline form 64"/>
            <p:cNvSpPr/>
            <p:nvPr/>
          </p:nvSpPr>
          <p:spPr>
            <a:xfrm>
              <a:off x="3775519" y="4068447"/>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14" name="Polyline form 65"/>
            <p:cNvSpPr/>
            <p:nvPr/>
          </p:nvSpPr>
          <p:spPr>
            <a:xfrm>
              <a:off x="4056368"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5" name="Polyline form 66"/>
            <p:cNvSpPr/>
            <p:nvPr/>
          </p:nvSpPr>
          <p:spPr>
            <a:xfrm>
              <a:off x="4434201"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6" name="Polyline form 67"/>
            <p:cNvSpPr/>
            <p:nvPr/>
          </p:nvSpPr>
          <p:spPr>
            <a:xfrm>
              <a:off x="4812034"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7" name="Polyline form 68"/>
            <p:cNvSpPr/>
            <p:nvPr/>
          </p:nvSpPr>
          <p:spPr>
            <a:xfrm>
              <a:off x="5189867"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8" name="Polyline form 69"/>
            <p:cNvSpPr/>
            <p:nvPr/>
          </p:nvSpPr>
          <p:spPr>
            <a:xfrm>
              <a:off x="5567699"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9" name="Text 70"/>
            <p:cNvSpPr/>
            <p:nvPr/>
          </p:nvSpPr>
          <p:spPr>
            <a:xfrm>
              <a:off x="3789668"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320" name="Text 71"/>
            <p:cNvSpPr/>
            <p:nvPr/>
          </p:nvSpPr>
          <p:spPr>
            <a:xfrm>
              <a:off x="4167501"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321" name="Text 72"/>
            <p:cNvSpPr/>
            <p:nvPr/>
          </p:nvSpPr>
          <p:spPr>
            <a:xfrm>
              <a:off x="4545334"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322" name="Text 73"/>
            <p:cNvSpPr/>
            <p:nvPr/>
          </p:nvSpPr>
          <p:spPr>
            <a:xfrm>
              <a:off x="4923167"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323" name="Text 74"/>
            <p:cNvSpPr/>
            <p:nvPr/>
          </p:nvSpPr>
          <p:spPr>
            <a:xfrm>
              <a:off x="5300999"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sp>
        <p:nvSpPr>
          <p:cNvPr id="10" name="Title Texts10"/>
          <p:cNvSpPr>
            <a:spLocks noGrp="1"/>
          </p:cNvSpPr>
          <p:nvPr>
            <p:ph idx="4294967295"/>
          </p:nvPr>
        </p:nvSpPr>
        <p:spPr>
          <a:xfrm>
            <a:off x="3865728" y="3657600"/>
            <a:ext cx="1912620" cy="228600"/>
          </a:xfrm>
        </p:spPr>
        <p:txBody>
          <a:bodyPr>
            <a:normAutofit fontScale="92500" lnSpcReduction="20000"/>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dirty="0">
                <a:solidFill>
                  <a:schemeClr val="tx1"/>
                </a:solidFill>
                <a:latin typeface="+mn-lt"/>
                <a:ea typeface="+mn-ea"/>
                <a:cs typeface="+mn-cs"/>
              </a:defRPr>
            </a:lvl1pPr>
          </a:lstStyle>
          <a:p>
            <a:r>
              <a:rPr/>
              <a:t>CAGR Elsevier: 4.33%</a:t>
            </a:r>
          </a:p>
        </p:txBody>
      </p:sp>
      <p:sp>
        <p:nvSpPr>
          <p:cNvPr id="11" name="Title Texts11"/>
          <p:cNvSpPr>
            <a:spLocks noGrp="1"/>
          </p:cNvSpPr>
          <p:nvPr>
            <p:ph idx="4294967295"/>
          </p:nvPr>
        </p:nvSpPr>
        <p:spPr>
          <a:xfrm>
            <a:off x="6697683" y="1066800"/>
            <a:ext cx="1996737" cy="275112"/>
          </a:xfrm>
        </p:spPr>
        <p:txBody>
          <a:bodyPr/>
          <a:lstStyle>
            <a:lvl1pPr marL="0" indent="0" algn="ctr">
              <a:buNone/>
              <a:defRPr sz="1200"/>
            </a:lvl1pPr>
          </a:lstStyle>
          <a:p>
            <a:r>
              <a:rPr/>
              <a:t>Citations received from</a:t>
            </a:r>
          </a:p>
        </p:txBody>
      </p:sp>
      <p:grpSp>
        <p:nvGrpSpPr>
          <p:cNvPr id="12" name="Groupe 12"/>
          <p:cNvGrpSpPr/>
          <p:nvPr/>
        </p:nvGrpSpPr>
        <p:grpSpPr>
          <a:xfrm>
            <a:off x="6027420" y="1371600"/>
            <a:ext cx="2667000" cy="2362200"/>
            <a:chOff x="6027420" y="1371600"/>
            <a:chExt cx="2667000" cy="2362200"/>
          </a:xfrm>
        </p:grpSpPr>
        <p:sp>
          <p:nvSpPr>
            <p:cNvPr id="324" name="Rectangle 14"/>
            <p:cNvSpPr/>
            <p:nvPr/>
          </p:nvSpPr>
          <p:spPr>
            <a:xfrm>
              <a:off x="6822850" y="3023756"/>
              <a:ext cx="337851" cy="347497"/>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25" name="Rectangle 15"/>
            <p:cNvSpPr/>
            <p:nvPr/>
          </p:nvSpPr>
          <p:spPr>
            <a:xfrm>
              <a:off x="6822850" y="2848197"/>
              <a:ext cx="337851" cy="175559"/>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26" name="Rectangle 16"/>
            <p:cNvSpPr/>
            <p:nvPr/>
          </p:nvSpPr>
          <p:spPr>
            <a:xfrm>
              <a:off x="6822850" y="2694290"/>
              <a:ext cx="337851" cy="153907"/>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27" name="Rectangle 17"/>
            <p:cNvSpPr/>
            <p:nvPr/>
          </p:nvSpPr>
          <p:spPr>
            <a:xfrm>
              <a:off x="6822850" y="1922819"/>
              <a:ext cx="337851" cy="77147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28" name="Rectangle 18"/>
            <p:cNvSpPr/>
            <p:nvPr/>
          </p:nvSpPr>
          <p:spPr>
            <a:xfrm>
              <a:off x="7198240" y="2996369"/>
              <a:ext cx="337851" cy="37488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29" name="Rectangle 19"/>
            <p:cNvSpPr/>
            <p:nvPr/>
          </p:nvSpPr>
          <p:spPr>
            <a:xfrm>
              <a:off x="7198240" y="2795633"/>
              <a:ext cx="337851" cy="200737"/>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30" name="Rectangle 20"/>
            <p:cNvSpPr/>
            <p:nvPr/>
          </p:nvSpPr>
          <p:spPr>
            <a:xfrm>
              <a:off x="7198240" y="2631794"/>
              <a:ext cx="337851" cy="16383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31" name="Rectangle 21"/>
            <p:cNvSpPr/>
            <p:nvPr/>
          </p:nvSpPr>
          <p:spPr>
            <a:xfrm>
              <a:off x="7198240" y="1765996"/>
              <a:ext cx="337851" cy="865799"/>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32" name="Rectangle 22"/>
            <p:cNvSpPr/>
            <p:nvPr/>
          </p:nvSpPr>
          <p:spPr>
            <a:xfrm>
              <a:off x="7573630" y="2943727"/>
              <a:ext cx="337851" cy="427527"/>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33" name="Rectangle 23"/>
            <p:cNvSpPr/>
            <p:nvPr/>
          </p:nvSpPr>
          <p:spPr>
            <a:xfrm>
              <a:off x="7573630" y="2714348"/>
              <a:ext cx="337851" cy="229378"/>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34" name="Rectangle 24"/>
            <p:cNvSpPr/>
            <p:nvPr/>
          </p:nvSpPr>
          <p:spPr>
            <a:xfrm>
              <a:off x="7573630" y="2543635"/>
              <a:ext cx="337851" cy="17071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35" name="Rectangle 25"/>
            <p:cNvSpPr/>
            <p:nvPr/>
          </p:nvSpPr>
          <p:spPr>
            <a:xfrm>
              <a:off x="7573630" y="1605529"/>
              <a:ext cx="337851" cy="938106"/>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36" name="Rectangle 26"/>
            <p:cNvSpPr/>
            <p:nvPr/>
          </p:nvSpPr>
          <p:spPr>
            <a:xfrm>
              <a:off x="7949021" y="2907739"/>
              <a:ext cx="337851" cy="46351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37" name="Rectangle 27"/>
            <p:cNvSpPr/>
            <p:nvPr/>
          </p:nvSpPr>
          <p:spPr>
            <a:xfrm>
              <a:off x="7949021" y="2644314"/>
              <a:ext cx="337851" cy="263425"/>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38" name="Rectangle 28"/>
            <p:cNvSpPr/>
            <p:nvPr/>
          </p:nvSpPr>
          <p:spPr>
            <a:xfrm>
              <a:off x="7949021" y="2469831"/>
              <a:ext cx="337851" cy="17448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39" name="Rectangle 29"/>
            <p:cNvSpPr/>
            <p:nvPr/>
          </p:nvSpPr>
          <p:spPr>
            <a:xfrm>
              <a:off x="7949021" y="1470450"/>
              <a:ext cx="337851" cy="99938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40" name="Rectangle 30"/>
            <p:cNvSpPr/>
            <p:nvPr/>
          </p:nvSpPr>
          <p:spPr>
            <a:xfrm>
              <a:off x="8324411" y="2886156"/>
              <a:ext cx="337851" cy="485097"/>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41" name="Rectangle 31"/>
            <p:cNvSpPr/>
            <p:nvPr/>
          </p:nvSpPr>
          <p:spPr>
            <a:xfrm>
              <a:off x="8324411" y="2647598"/>
              <a:ext cx="337851" cy="238558"/>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42" name="Rectangle 32"/>
            <p:cNvSpPr/>
            <p:nvPr/>
          </p:nvSpPr>
          <p:spPr>
            <a:xfrm>
              <a:off x="8324411" y="2469920"/>
              <a:ext cx="337851" cy="17767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43" name="Rectangle 33"/>
            <p:cNvSpPr/>
            <p:nvPr/>
          </p:nvSpPr>
          <p:spPr>
            <a:xfrm>
              <a:off x="8324411" y="1482592"/>
              <a:ext cx="337851" cy="987327"/>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44" name="Text 34"/>
            <p:cNvSpPr/>
            <p:nvPr/>
          </p:nvSpPr>
          <p:spPr>
            <a:xfrm>
              <a:off x="6674275" y="3150465"/>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8860835</a:t>
              </a:r>
            </a:p>
          </p:txBody>
        </p:sp>
        <p:sp>
          <p:nvSpPr>
            <p:cNvPr id="345" name="Text 35"/>
            <p:cNvSpPr/>
            <p:nvPr/>
          </p:nvSpPr>
          <p:spPr>
            <a:xfrm>
              <a:off x="6674275" y="288893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4476596</a:t>
              </a:r>
            </a:p>
          </p:txBody>
        </p:sp>
        <p:sp>
          <p:nvSpPr>
            <p:cNvPr id="346" name="Text 36"/>
            <p:cNvSpPr/>
            <p:nvPr/>
          </p:nvSpPr>
          <p:spPr>
            <a:xfrm>
              <a:off x="6674275" y="2724203"/>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3924471</a:t>
              </a:r>
            </a:p>
          </p:txBody>
        </p:sp>
        <p:sp>
          <p:nvSpPr>
            <p:cNvPr id="347" name="Text 37"/>
            <p:cNvSpPr/>
            <p:nvPr/>
          </p:nvSpPr>
          <p:spPr>
            <a:xfrm>
              <a:off x="6642525" y="2261514"/>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19671771</a:t>
              </a:r>
            </a:p>
          </p:txBody>
        </p:sp>
        <p:sp>
          <p:nvSpPr>
            <p:cNvPr id="348" name="Text 38"/>
            <p:cNvSpPr/>
            <p:nvPr/>
          </p:nvSpPr>
          <p:spPr>
            <a:xfrm>
              <a:off x="7049666" y="3136771"/>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9559178</a:t>
              </a:r>
            </a:p>
          </p:txBody>
        </p:sp>
        <p:sp>
          <p:nvSpPr>
            <p:cNvPr id="349" name="Text 39"/>
            <p:cNvSpPr/>
            <p:nvPr/>
          </p:nvSpPr>
          <p:spPr>
            <a:xfrm>
              <a:off x="7049666" y="2848961"/>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5118591</a:t>
              </a:r>
            </a:p>
          </p:txBody>
        </p:sp>
        <p:sp>
          <p:nvSpPr>
            <p:cNvPr id="350" name="Text 40"/>
            <p:cNvSpPr/>
            <p:nvPr/>
          </p:nvSpPr>
          <p:spPr>
            <a:xfrm>
              <a:off x="7049666" y="2666673"/>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4177710</a:t>
              </a:r>
            </a:p>
          </p:txBody>
        </p:sp>
        <p:sp>
          <p:nvSpPr>
            <p:cNvPr id="351" name="Text 41"/>
            <p:cNvSpPr/>
            <p:nvPr/>
          </p:nvSpPr>
          <p:spPr>
            <a:xfrm>
              <a:off x="7017916" y="2151855"/>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22077022</a:t>
              </a:r>
            </a:p>
          </p:txBody>
        </p:sp>
        <p:sp>
          <p:nvSpPr>
            <p:cNvPr id="352" name="Text 42"/>
            <p:cNvSpPr/>
            <p:nvPr/>
          </p:nvSpPr>
          <p:spPr>
            <a:xfrm>
              <a:off x="7393306" y="3110450"/>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10901516</a:t>
              </a:r>
            </a:p>
          </p:txBody>
        </p:sp>
        <p:sp>
          <p:nvSpPr>
            <p:cNvPr id="353" name="Text 43"/>
            <p:cNvSpPr/>
            <p:nvPr/>
          </p:nvSpPr>
          <p:spPr>
            <a:xfrm>
              <a:off x="7425056" y="278199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5848924</a:t>
              </a:r>
            </a:p>
          </p:txBody>
        </p:sp>
        <p:sp>
          <p:nvSpPr>
            <p:cNvPr id="354" name="Text 44"/>
            <p:cNvSpPr/>
            <p:nvPr/>
          </p:nvSpPr>
          <p:spPr>
            <a:xfrm>
              <a:off x="7425056" y="2581952"/>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4353018</a:t>
              </a:r>
            </a:p>
          </p:txBody>
        </p:sp>
        <p:sp>
          <p:nvSpPr>
            <p:cNvPr id="355" name="Text 45"/>
            <p:cNvSpPr/>
            <p:nvPr/>
          </p:nvSpPr>
          <p:spPr>
            <a:xfrm>
              <a:off x="7393306" y="2027542"/>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23920797</a:t>
              </a:r>
            </a:p>
          </p:txBody>
        </p:sp>
        <p:sp>
          <p:nvSpPr>
            <p:cNvPr id="356" name="Text 46"/>
            <p:cNvSpPr/>
            <p:nvPr/>
          </p:nvSpPr>
          <p:spPr>
            <a:xfrm>
              <a:off x="7768697" y="3092456"/>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11819158</a:t>
              </a:r>
            </a:p>
          </p:txBody>
        </p:sp>
        <p:sp>
          <p:nvSpPr>
            <p:cNvPr id="357" name="Text 47"/>
            <p:cNvSpPr/>
            <p:nvPr/>
          </p:nvSpPr>
          <p:spPr>
            <a:xfrm>
              <a:off x="7800447" y="272898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6717073</a:t>
              </a:r>
            </a:p>
          </p:txBody>
        </p:sp>
        <p:sp>
          <p:nvSpPr>
            <p:cNvPr id="358" name="Text 48"/>
            <p:cNvSpPr/>
            <p:nvPr/>
          </p:nvSpPr>
          <p:spPr>
            <a:xfrm>
              <a:off x="7800447" y="2510033"/>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4449164</a:t>
              </a:r>
            </a:p>
          </p:txBody>
        </p:sp>
        <p:sp>
          <p:nvSpPr>
            <p:cNvPr id="359" name="Text 49"/>
            <p:cNvSpPr/>
            <p:nvPr/>
          </p:nvSpPr>
          <p:spPr>
            <a:xfrm>
              <a:off x="7768697" y="1923100"/>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25483233</a:t>
              </a:r>
            </a:p>
          </p:txBody>
        </p:sp>
        <p:sp>
          <p:nvSpPr>
            <p:cNvPr id="360" name="Text 50"/>
            <p:cNvSpPr/>
            <p:nvPr/>
          </p:nvSpPr>
          <p:spPr>
            <a:xfrm>
              <a:off x="8144087" y="3081665"/>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12369505</a:t>
              </a:r>
            </a:p>
          </p:txBody>
        </p:sp>
        <p:sp>
          <p:nvSpPr>
            <p:cNvPr id="361" name="Text 51"/>
            <p:cNvSpPr/>
            <p:nvPr/>
          </p:nvSpPr>
          <p:spPr>
            <a:xfrm>
              <a:off x="8175837" y="271983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6082997</a:t>
              </a:r>
            </a:p>
          </p:txBody>
        </p:sp>
        <p:sp>
          <p:nvSpPr>
            <p:cNvPr id="362" name="Text 52"/>
            <p:cNvSpPr/>
            <p:nvPr/>
          </p:nvSpPr>
          <p:spPr>
            <a:xfrm>
              <a:off x="8175837" y="2511719"/>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4530627</a:t>
              </a:r>
            </a:p>
          </p:txBody>
        </p:sp>
        <p:sp>
          <p:nvSpPr>
            <p:cNvPr id="363" name="Text 53"/>
            <p:cNvSpPr/>
            <p:nvPr/>
          </p:nvSpPr>
          <p:spPr>
            <a:xfrm>
              <a:off x="8144087" y="1929216"/>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25175886</a:t>
              </a:r>
            </a:p>
          </p:txBody>
        </p:sp>
        <p:sp>
          <p:nvSpPr>
            <p:cNvPr id="364" name="Rectangle 54"/>
            <p:cNvSpPr/>
            <p:nvPr/>
          </p:nvSpPr>
          <p:spPr>
            <a:xfrm>
              <a:off x="6766541" y="1375410"/>
              <a:ext cx="1952030" cy="2090883"/>
            </a:xfrm>
            <a:prstGeom prst="rect">
              <a:avLst/>
            </a:prstGeom>
            <a:ln w="13500">
              <a:solidFill>
                <a:srgbClr val="BEBEBE">
                  <a:alpha val="100000"/>
                </a:srgbClr>
              </a:solidFill>
              <a:prstDash val="solid"/>
              <a:round/>
            </a:ln>
          </p:spPr>
          <p:txBody>
            <a:bodyPr/>
            <a:lstStyle/>
            <a:p>
              <a:endParaRPr/>
            </a:p>
          </p:txBody>
        </p:sp>
        <p:sp>
          <p:nvSpPr>
            <p:cNvPr id="365" name="Text 55"/>
            <p:cNvSpPr/>
            <p:nvPr/>
          </p:nvSpPr>
          <p:spPr>
            <a:xfrm>
              <a:off x="5941949" y="3301403"/>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0e+00</a:t>
              </a:r>
            </a:p>
          </p:txBody>
        </p:sp>
        <p:sp>
          <p:nvSpPr>
            <p:cNvPr id="366" name="Text 56"/>
            <p:cNvSpPr/>
            <p:nvPr/>
          </p:nvSpPr>
          <p:spPr>
            <a:xfrm>
              <a:off x="5941949" y="2909231"/>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1e+07</a:t>
              </a:r>
            </a:p>
          </p:txBody>
        </p:sp>
        <p:sp>
          <p:nvSpPr>
            <p:cNvPr id="367" name="Text 57"/>
            <p:cNvSpPr/>
            <p:nvPr/>
          </p:nvSpPr>
          <p:spPr>
            <a:xfrm>
              <a:off x="5941949" y="2517060"/>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2e+07</a:t>
              </a:r>
            </a:p>
          </p:txBody>
        </p:sp>
        <p:sp>
          <p:nvSpPr>
            <p:cNvPr id="368" name="Text 58"/>
            <p:cNvSpPr/>
            <p:nvPr/>
          </p:nvSpPr>
          <p:spPr>
            <a:xfrm>
              <a:off x="5941949" y="2124888"/>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3e+07</a:t>
              </a:r>
            </a:p>
          </p:txBody>
        </p:sp>
        <p:sp>
          <p:nvSpPr>
            <p:cNvPr id="369" name="Text 59"/>
            <p:cNvSpPr/>
            <p:nvPr/>
          </p:nvSpPr>
          <p:spPr>
            <a:xfrm>
              <a:off x="5941949" y="1732716"/>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4e+07</a:t>
              </a:r>
            </a:p>
          </p:txBody>
        </p:sp>
        <p:sp>
          <p:nvSpPr>
            <p:cNvPr id="370" name="Text 60"/>
            <p:cNvSpPr/>
            <p:nvPr/>
          </p:nvSpPr>
          <p:spPr>
            <a:xfrm>
              <a:off x="5941949" y="1340544"/>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5e+07</a:t>
              </a:r>
            </a:p>
          </p:txBody>
        </p:sp>
        <p:sp>
          <p:nvSpPr>
            <p:cNvPr id="371" name="Polyline form 61"/>
            <p:cNvSpPr/>
            <p:nvPr/>
          </p:nvSpPr>
          <p:spPr>
            <a:xfrm>
              <a:off x="6712391" y="3371253"/>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2" name="Polyline form 62"/>
            <p:cNvSpPr/>
            <p:nvPr/>
          </p:nvSpPr>
          <p:spPr>
            <a:xfrm>
              <a:off x="6712391" y="2979081"/>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3" name="Polyline form 63"/>
            <p:cNvSpPr/>
            <p:nvPr/>
          </p:nvSpPr>
          <p:spPr>
            <a:xfrm>
              <a:off x="6712391" y="258691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4" name="Polyline form 64"/>
            <p:cNvSpPr/>
            <p:nvPr/>
          </p:nvSpPr>
          <p:spPr>
            <a:xfrm>
              <a:off x="6712391" y="219473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5" name="Polyline form 65"/>
            <p:cNvSpPr/>
            <p:nvPr/>
          </p:nvSpPr>
          <p:spPr>
            <a:xfrm>
              <a:off x="6712391" y="1802566"/>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6" name="Polyline form 66"/>
            <p:cNvSpPr/>
            <p:nvPr/>
          </p:nvSpPr>
          <p:spPr>
            <a:xfrm>
              <a:off x="6712391" y="1410394"/>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7" name="Polyline form 67"/>
            <p:cNvSpPr/>
            <p:nvPr/>
          </p:nvSpPr>
          <p:spPr>
            <a:xfrm>
              <a:off x="6991775"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78" name="Polyline form 68"/>
            <p:cNvSpPr/>
            <p:nvPr/>
          </p:nvSpPr>
          <p:spPr>
            <a:xfrm>
              <a:off x="7367166"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79" name="Polyline form 69"/>
            <p:cNvSpPr/>
            <p:nvPr/>
          </p:nvSpPr>
          <p:spPr>
            <a:xfrm>
              <a:off x="7742556"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80" name="Polyline form 70"/>
            <p:cNvSpPr/>
            <p:nvPr/>
          </p:nvSpPr>
          <p:spPr>
            <a:xfrm>
              <a:off x="8117947"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81" name="Polyline form 71"/>
            <p:cNvSpPr/>
            <p:nvPr/>
          </p:nvSpPr>
          <p:spPr>
            <a:xfrm>
              <a:off x="8493337"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82" name="Text 72"/>
            <p:cNvSpPr/>
            <p:nvPr/>
          </p:nvSpPr>
          <p:spPr>
            <a:xfrm>
              <a:off x="6725075"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383" name="Text 73"/>
            <p:cNvSpPr/>
            <p:nvPr/>
          </p:nvSpPr>
          <p:spPr>
            <a:xfrm>
              <a:off x="7100466"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384" name="Text 74"/>
            <p:cNvSpPr/>
            <p:nvPr/>
          </p:nvSpPr>
          <p:spPr>
            <a:xfrm>
              <a:off x="7475856"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75" name="Text 75"/>
            <p:cNvSpPr/>
            <p:nvPr/>
          </p:nvSpPr>
          <p:spPr>
            <a:xfrm>
              <a:off x="7851247"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76" name="Text 76"/>
            <p:cNvSpPr/>
            <p:nvPr/>
          </p:nvSpPr>
          <p:spPr>
            <a:xfrm>
              <a:off x="8226637"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grpSp>
        <p:nvGrpSpPr>
          <p:cNvPr id="13" name="Groupe 13"/>
          <p:cNvGrpSpPr/>
          <p:nvPr/>
        </p:nvGrpSpPr>
        <p:grpSpPr>
          <a:xfrm>
            <a:off x="6027420" y="3962400"/>
            <a:ext cx="2667000" cy="2362200"/>
            <a:chOff x="6027420" y="3962400"/>
            <a:chExt cx="2667000" cy="2362200"/>
          </a:xfrm>
        </p:grpSpPr>
        <p:sp>
          <p:nvSpPr>
            <p:cNvPr id="385" name="Rectangle 14"/>
            <p:cNvSpPr/>
            <p:nvPr/>
          </p:nvSpPr>
          <p:spPr>
            <a:xfrm>
              <a:off x="6810516" y="5513224"/>
              <a:ext cx="340049" cy="456026"/>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5" name="Rectangle 15"/>
            <p:cNvSpPr/>
            <p:nvPr/>
          </p:nvSpPr>
          <p:spPr>
            <a:xfrm>
              <a:off x="6810516" y="5282835"/>
              <a:ext cx="340049" cy="230389"/>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6" name="Rectangle 16"/>
            <p:cNvSpPr/>
            <p:nvPr/>
          </p:nvSpPr>
          <p:spPr>
            <a:xfrm>
              <a:off x="6810516" y="5080861"/>
              <a:ext cx="340049" cy="20197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7" name="Rectangle 17"/>
            <p:cNvSpPr/>
            <p:nvPr/>
          </p:nvSpPr>
          <p:spPr>
            <a:xfrm>
              <a:off x="6810516" y="4068447"/>
              <a:ext cx="340049" cy="1012414"/>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8" name="Rectangle 18"/>
            <p:cNvSpPr/>
            <p:nvPr/>
          </p:nvSpPr>
          <p:spPr>
            <a:xfrm>
              <a:off x="7188349" y="5525346"/>
              <a:ext cx="340049" cy="44390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9" name="Rectangle 19"/>
            <p:cNvSpPr/>
            <p:nvPr/>
          </p:nvSpPr>
          <p:spPr>
            <a:xfrm>
              <a:off x="7188349" y="5287651"/>
              <a:ext cx="340049" cy="237695"/>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0" name="Rectangle 20"/>
            <p:cNvSpPr/>
            <p:nvPr/>
          </p:nvSpPr>
          <p:spPr>
            <a:xfrm>
              <a:off x="7188349" y="5093649"/>
              <a:ext cx="340049" cy="194002"/>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1" name="Rectangle 21"/>
            <p:cNvSpPr/>
            <p:nvPr/>
          </p:nvSpPr>
          <p:spPr>
            <a:xfrm>
              <a:off x="7188349" y="4068447"/>
              <a:ext cx="340049" cy="1025202"/>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2" name="Rectangle 22"/>
            <p:cNvSpPr/>
            <p:nvPr/>
          </p:nvSpPr>
          <p:spPr>
            <a:xfrm>
              <a:off x="7566181" y="5509017"/>
              <a:ext cx="340049" cy="460233"/>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3" name="Rectangle 23"/>
            <p:cNvSpPr/>
            <p:nvPr/>
          </p:nvSpPr>
          <p:spPr>
            <a:xfrm>
              <a:off x="7566181" y="5262091"/>
              <a:ext cx="340049" cy="24692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4" name="Rectangle 24"/>
            <p:cNvSpPr/>
            <p:nvPr/>
          </p:nvSpPr>
          <p:spPr>
            <a:xfrm>
              <a:off x="7566181" y="5078319"/>
              <a:ext cx="340049" cy="18377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5" name="Rectangle 25"/>
            <p:cNvSpPr/>
            <p:nvPr/>
          </p:nvSpPr>
          <p:spPr>
            <a:xfrm>
              <a:off x="7566181" y="4068447"/>
              <a:ext cx="340049" cy="1009872"/>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6" name="Rectangle 26"/>
            <p:cNvSpPr/>
            <p:nvPr/>
          </p:nvSpPr>
          <p:spPr>
            <a:xfrm>
              <a:off x="7944014" y="5505736"/>
              <a:ext cx="340049" cy="46351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7" name="Rectangle 27"/>
            <p:cNvSpPr/>
            <p:nvPr/>
          </p:nvSpPr>
          <p:spPr>
            <a:xfrm>
              <a:off x="7944014" y="5242311"/>
              <a:ext cx="340049" cy="263425"/>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8" name="Rectangle 28"/>
            <p:cNvSpPr/>
            <p:nvPr/>
          </p:nvSpPr>
          <p:spPr>
            <a:xfrm>
              <a:off x="7944014" y="5067827"/>
              <a:ext cx="340049" cy="17448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9" name="Rectangle 29"/>
            <p:cNvSpPr/>
            <p:nvPr/>
          </p:nvSpPr>
          <p:spPr>
            <a:xfrm>
              <a:off x="7944014" y="4068447"/>
              <a:ext cx="340049" cy="99938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0" name="Rectangle 30"/>
            <p:cNvSpPr/>
            <p:nvPr/>
          </p:nvSpPr>
          <p:spPr>
            <a:xfrm>
              <a:off x="8321847" y="5481034"/>
              <a:ext cx="340049" cy="488216"/>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1" name="Rectangle 31"/>
            <p:cNvSpPr/>
            <p:nvPr/>
          </p:nvSpPr>
          <p:spPr>
            <a:xfrm>
              <a:off x="8321847" y="5240942"/>
              <a:ext cx="340049" cy="240092"/>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2" name="Rectangle 32"/>
            <p:cNvSpPr/>
            <p:nvPr/>
          </p:nvSpPr>
          <p:spPr>
            <a:xfrm>
              <a:off x="8321847" y="5062122"/>
              <a:ext cx="340049" cy="178821"/>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3" name="Rectangle 33"/>
            <p:cNvSpPr/>
            <p:nvPr/>
          </p:nvSpPr>
          <p:spPr>
            <a:xfrm>
              <a:off x="8321847" y="4068447"/>
              <a:ext cx="340049" cy="99367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4" name="Text 34"/>
            <p:cNvSpPr/>
            <p:nvPr/>
          </p:nvSpPr>
          <p:spPr>
            <a:xfrm>
              <a:off x="6751941" y="569419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a:t>
              </a:r>
            </a:p>
          </p:txBody>
        </p:sp>
        <p:sp>
          <p:nvSpPr>
            <p:cNvPr id="35" name="Text 35"/>
            <p:cNvSpPr/>
            <p:nvPr/>
          </p:nvSpPr>
          <p:spPr>
            <a:xfrm>
              <a:off x="6751941" y="535099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36" name="Text 36"/>
            <p:cNvSpPr/>
            <p:nvPr/>
          </p:nvSpPr>
          <p:spPr>
            <a:xfrm>
              <a:off x="6751941" y="513480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37" name="Text 37"/>
            <p:cNvSpPr/>
            <p:nvPr/>
          </p:nvSpPr>
          <p:spPr>
            <a:xfrm>
              <a:off x="6751941" y="452761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a:t>
              </a:r>
            </a:p>
          </p:txBody>
        </p:sp>
        <p:sp>
          <p:nvSpPr>
            <p:cNvPr id="38" name="Text 38"/>
            <p:cNvSpPr/>
            <p:nvPr/>
          </p:nvSpPr>
          <p:spPr>
            <a:xfrm>
              <a:off x="7129773" y="570025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23%</a:t>
              </a:r>
            </a:p>
          </p:txBody>
        </p:sp>
        <p:sp>
          <p:nvSpPr>
            <p:cNvPr id="39" name="Text 39"/>
            <p:cNvSpPr/>
            <p:nvPr/>
          </p:nvSpPr>
          <p:spPr>
            <a:xfrm>
              <a:off x="7129773" y="535945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40" name="Text 40"/>
            <p:cNvSpPr/>
            <p:nvPr/>
          </p:nvSpPr>
          <p:spPr>
            <a:xfrm>
              <a:off x="7129773" y="514361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a:t>
              </a:r>
            </a:p>
          </p:txBody>
        </p:sp>
        <p:sp>
          <p:nvSpPr>
            <p:cNvPr id="41" name="Text 41"/>
            <p:cNvSpPr/>
            <p:nvPr/>
          </p:nvSpPr>
          <p:spPr>
            <a:xfrm>
              <a:off x="7129773" y="453400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54%</a:t>
              </a:r>
            </a:p>
          </p:txBody>
        </p:sp>
        <p:sp>
          <p:nvSpPr>
            <p:cNvPr id="42" name="Text 42"/>
            <p:cNvSpPr/>
            <p:nvPr/>
          </p:nvSpPr>
          <p:spPr>
            <a:xfrm>
              <a:off x="7507606" y="569209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a:t>
              </a:r>
            </a:p>
          </p:txBody>
        </p:sp>
        <p:sp>
          <p:nvSpPr>
            <p:cNvPr id="43" name="Text 43"/>
            <p:cNvSpPr/>
            <p:nvPr/>
          </p:nvSpPr>
          <p:spPr>
            <a:xfrm>
              <a:off x="7507606" y="533851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44" name="Text 44"/>
            <p:cNvSpPr/>
            <p:nvPr/>
          </p:nvSpPr>
          <p:spPr>
            <a:xfrm>
              <a:off x="7507606" y="512316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a:t>
              </a:r>
            </a:p>
          </p:txBody>
        </p:sp>
        <p:sp>
          <p:nvSpPr>
            <p:cNvPr id="45" name="Text 45"/>
            <p:cNvSpPr/>
            <p:nvPr/>
          </p:nvSpPr>
          <p:spPr>
            <a:xfrm>
              <a:off x="7507606" y="452634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a:t>
              </a:r>
            </a:p>
          </p:txBody>
        </p:sp>
        <p:sp>
          <p:nvSpPr>
            <p:cNvPr id="46" name="Text 46"/>
            <p:cNvSpPr/>
            <p:nvPr/>
          </p:nvSpPr>
          <p:spPr>
            <a:xfrm>
              <a:off x="7885439" y="569045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a:t>
              </a:r>
            </a:p>
          </p:txBody>
        </p:sp>
        <p:sp>
          <p:nvSpPr>
            <p:cNvPr id="47" name="Text 47"/>
            <p:cNvSpPr/>
            <p:nvPr/>
          </p:nvSpPr>
          <p:spPr>
            <a:xfrm>
              <a:off x="7885439" y="532698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14%</a:t>
              </a:r>
            </a:p>
          </p:txBody>
        </p:sp>
        <p:sp>
          <p:nvSpPr>
            <p:cNvPr id="48" name="Text 48"/>
            <p:cNvSpPr/>
            <p:nvPr/>
          </p:nvSpPr>
          <p:spPr>
            <a:xfrm>
              <a:off x="7990214" y="5108029"/>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9%</a:t>
              </a:r>
            </a:p>
          </p:txBody>
        </p:sp>
        <p:sp>
          <p:nvSpPr>
            <p:cNvPr id="49" name="Text 49"/>
            <p:cNvSpPr/>
            <p:nvPr/>
          </p:nvSpPr>
          <p:spPr>
            <a:xfrm>
              <a:off x="7885439" y="452109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a:t>
              </a:r>
            </a:p>
          </p:txBody>
        </p:sp>
        <p:sp>
          <p:nvSpPr>
            <p:cNvPr id="50" name="Text 50"/>
            <p:cNvSpPr/>
            <p:nvPr/>
          </p:nvSpPr>
          <p:spPr>
            <a:xfrm>
              <a:off x="8263272" y="567810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26%</a:t>
              </a:r>
            </a:p>
          </p:txBody>
        </p:sp>
        <p:sp>
          <p:nvSpPr>
            <p:cNvPr id="51" name="Text 51"/>
            <p:cNvSpPr/>
            <p:nvPr/>
          </p:nvSpPr>
          <p:spPr>
            <a:xfrm>
              <a:off x="8263272" y="531394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52" name="Text 52"/>
            <p:cNvSpPr/>
            <p:nvPr/>
          </p:nvSpPr>
          <p:spPr>
            <a:xfrm>
              <a:off x="8368047" y="5104492"/>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9%</a:t>
              </a:r>
            </a:p>
          </p:txBody>
        </p:sp>
        <p:sp>
          <p:nvSpPr>
            <p:cNvPr id="53" name="Text 53"/>
            <p:cNvSpPr/>
            <p:nvPr/>
          </p:nvSpPr>
          <p:spPr>
            <a:xfrm>
              <a:off x="8263272" y="451824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52%</a:t>
              </a:r>
            </a:p>
          </p:txBody>
        </p:sp>
        <p:sp>
          <p:nvSpPr>
            <p:cNvPr id="54" name="Rectangle 54"/>
            <p:cNvSpPr/>
            <p:nvPr/>
          </p:nvSpPr>
          <p:spPr>
            <a:xfrm>
              <a:off x="6753841" y="3973407"/>
              <a:ext cx="1964730" cy="2090883"/>
            </a:xfrm>
            <a:prstGeom prst="rect">
              <a:avLst/>
            </a:prstGeom>
            <a:ln w="13500">
              <a:solidFill>
                <a:srgbClr val="BEBEBE">
                  <a:alpha val="100000"/>
                </a:srgbClr>
              </a:solidFill>
              <a:prstDash val="solid"/>
              <a:round/>
            </a:ln>
          </p:spPr>
          <p:txBody>
            <a:bodyPr/>
            <a:lstStyle/>
            <a:p>
              <a:endParaRPr/>
            </a:p>
          </p:txBody>
        </p:sp>
        <p:sp>
          <p:nvSpPr>
            <p:cNvPr id="55" name="Text 55"/>
            <p:cNvSpPr/>
            <p:nvPr/>
          </p:nvSpPr>
          <p:spPr>
            <a:xfrm>
              <a:off x="6047782" y="5899400"/>
              <a:ext cx="6265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56" name="Text 56"/>
            <p:cNvSpPr/>
            <p:nvPr/>
          </p:nvSpPr>
          <p:spPr>
            <a:xfrm>
              <a:off x="5996982" y="5424199"/>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25%</a:t>
              </a:r>
            </a:p>
          </p:txBody>
        </p:sp>
        <p:sp>
          <p:nvSpPr>
            <p:cNvPr id="57" name="Text 57"/>
            <p:cNvSpPr/>
            <p:nvPr/>
          </p:nvSpPr>
          <p:spPr>
            <a:xfrm>
              <a:off x="5996982" y="49489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a:t>
              </a:r>
            </a:p>
          </p:txBody>
        </p:sp>
        <p:sp>
          <p:nvSpPr>
            <p:cNvPr id="58" name="Text 58"/>
            <p:cNvSpPr/>
            <p:nvPr/>
          </p:nvSpPr>
          <p:spPr>
            <a:xfrm>
              <a:off x="5996982" y="44737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75%</a:t>
              </a:r>
            </a:p>
          </p:txBody>
        </p:sp>
        <p:sp>
          <p:nvSpPr>
            <p:cNvPr id="59" name="Text 59"/>
            <p:cNvSpPr/>
            <p:nvPr/>
          </p:nvSpPr>
          <p:spPr>
            <a:xfrm>
              <a:off x="5946182" y="3998597"/>
              <a:ext cx="7281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a:t>
              </a:r>
            </a:p>
          </p:txBody>
        </p:sp>
        <p:sp>
          <p:nvSpPr>
            <p:cNvPr id="60" name="Polyline form 60"/>
            <p:cNvSpPr/>
            <p:nvPr/>
          </p:nvSpPr>
          <p:spPr>
            <a:xfrm>
              <a:off x="6699691" y="596925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1" name="Polyline form 61"/>
            <p:cNvSpPr/>
            <p:nvPr/>
          </p:nvSpPr>
          <p:spPr>
            <a:xfrm>
              <a:off x="6699691" y="549404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2" name="Polyline form 62"/>
            <p:cNvSpPr/>
            <p:nvPr/>
          </p:nvSpPr>
          <p:spPr>
            <a:xfrm>
              <a:off x="6699691" y="50188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3" name="Polyline form 63"/>
            <p:cNvSpPr/>
            <p:nvPr/>
          </p:nvSpPr>
          <p:spPr>
            <a:xfrm>
              <a:off x="6699691" y="45436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4" name="Polyline form 64"/>
            <p:cNvSpPr/>
            <p:nvPr/>
          </p:nvSpPr>
          <p:spPr>
            <a:xfrm>
              <a:off x="6699691" y="4068447"/>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5" name="Polyline form 65"/>
            <p:cNvSpPr/>
            <p:nvPr/>
          </p:nvSpPr>
          <p:spPr>
            <a:xfrm>
              <a:off x="6980541"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6" name="Polyline form 66"/>
            <p:cNvSpPr/>
            <p:nvPr/>
          </p:nvSpPr>
          <p:spPr>
            <a:xfrm>
              <a:off x="7358373"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7" name="Polyline form 67"/>
            <p:cNvSpPr/>
            <p:nvPr/>
          </p:nvSpPr>
          <p:spPr>
            <a:xfrm>
              <a:off x="7736206"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8" name="Polyline form 68"/>
            <p:cNvSpPr/>
            <p:nvPr/>
          </p:nvSpPr>
          <p:spPr>
            <a:xfrm>
              <a:off x="8114039"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9" name="Polyline form 69"/>
            <p:cNvSpPr/>
            <p:nvPr/>
          </p:nvSpPr>
          <p:spPr>
            <a:xfrm>
              <a:off x="8491872"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70" name="Text 70"/>
            <p:cNvSpPr/>
            <p:nvPr/>
          </p:nvSpPr>
          <p:spPr>
            <a:xfrm>
              <a:off x="6713841"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71" name="Text 71"/>
            <p:cNvSpPr/>
            <p:nvPr/>
          </p:nvSpPr>
          <p:spPr>
            <a:xfrm>
              <a:off x="7091673"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72" name="Text 72"/>
            <p:cNvSpPr/>
            <p:nvPr/>
          </p:nvSpPr>
          <p:spPr>
            <a:xfrm>
              <a:off x="7469506"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73" name="Text 73"/>
            <p:cNvSpPr/>
            <p:nvPr/>
          </p:nvSpPr>
          <p:spPr>
            <a:xfrm>
              <a:off x="7847339"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74" name="Text 74"/>
            <p:cNvSpPr/>
            <p:nvPr/>
          </p:nvSpPr>
          <p:spPr>
            <a:xfrm>
              <a:off x="8225172"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sp>
        <p:nvSpPr>
          <p:cNvPr id="14" name="Title Texts14"/>
          <p:cNvSpPr>
            <a:spLocks noGrp="1"/>
          </p:cNvSpPr>
          <p:nvPr>
            <p:ph idx="4294967295"/>
          </p:nvPr>
        </p:nvSpPr>
        <p:spPr>
          <a:xfrm>
            <a:off x="6781800" y="3657600"/>
            <a:ext cx="1912620" cy="228600"/>
          </a:xfrm>
        </p:spPr>
        <p:txBody>
          <a:bodyPr>
            <a:normAutofit fontScale="92500" lnSpcReduction="10000"/>
          </a:bodyPr>
          <a:lstStyle>
            <a:lvl1pPr marL="0" marR="0" indent="0" algn="ctr" defTabSz="914400" rtl="0" eaLnBrk="1" fontAlgn="auto" latinLnBrk="0" hangingPunct="1">
              <a:lnSpc>
                <a:spcPct val="100000"/>
              </a:lnSpc>
              <a:spcBef>
                <a:spcPts val="0"/>
              </a:spcBef>
              <a:spcAft>
                <a:spcPts val="0"/>
              </a:spcAft>
              <a:buClrTx/>
              <a:buSzTx/>
              <a:buFontTx/>
              <a:buNone/>
              <a:tabLst/>
              <a:defRPr lang="en-US" sz="1100" kern="1200" dirty="0">
                <a:solidFill>
                  <a:schemeClr val="tx1"/>
                </a:solidFill>
                <a:latin typeface="+mn-lt"/>
                <a:ea typeface="+mn-ea"/>
                <a:cs typeface="+mn-cs"/>
              </a:defRPr>
            </a:lvl1pPr>
          </a:lstStyle>
          <a:p>
            <a:r>
              <a:rPr/>
              <a:t>CAGR Elsevier: 6.90%</a:t>
            </a:r>
          </a:p>
        </p:txBody>
      </p:sp>
    </p:spTree>
    <p:extLst>
      <p:ext uri="{BB962C8B-B14F-4D97-AF65-F5344CB8AC3E}">
        <p14:creationId xmlns:p14="http://schemas.microsoft.com/office/powerpoint/2010/main" val="37257058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Effective Collaboration</a:t>
            </a:r>
            <a:endParaRPr lang="en-US" dirty="0"/>
          </a:p>
        </p:txBody>
      </p:sp>
    </p:spTree>
    <p:extLst>
      <p:ext uri="{BB962C8B-B14F-4D97-AF65-F5344CB8AC3E}">
        <p14:creationId xmlns:p14="http://schemas.microsoft.com/office/powerpoint/2010/main" val="23116911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altLang="zh-CN" dirty="0" smtClean="0"/>
              <a:t>Within the same field</a:t>
            </a:r>
          </a:p>
          <a:p>
            <a:r>
              <a:rPr lang="en-US" altLang="zh-CN" dirty="0" smtClean="0"/>
              <a:t>Cross different fields</a:t>
            </a:r>
          </a:p>
          <a:p>
            <a:endParaRPr lang="en-US" dirty="0" smtClean="0"/>
          </a:p>
          <a:p>
            <a:endParaRPr lang="en-US" dirty="0"/>
          </a:p>
          <a:p>
            <a:r>
              <a:rPr lang="en-US" altLang="zh-CN" dirty="0" smtClean="0"/>
              <a:t>Quantitate the performance</a:t>
            </a:r>
          </a:p>
          <a:p>
            <a:r>
              <a:rPr lang="en-US" altLang="zh-CN" dirty="0" smtClean="0"/>
              <a:t>Clear the responsibility right and profit</a:t>
            </a:r>
            <a:endParaRPr lang="en-US" dirty="0"/>
          </a:p>
        </p:txBody>
      </p:sp>
      <p:sp>
        <p:nvSpPr>
          <p:cNvPr id="3" name="Title 2"/>
          <p:cNvSpPr>
            <a:spLocks noGrp="1"/>
          </p:cNvSpPr>
          <p:nvPr>
            <p:ph type="title"/>
          </p:nvPr>
        </p:nvSpPr>
        <p:spPr/>
        <p:txBody>
          <a:bodyPr/>
          <a:lstStyle/>
          <a:p>
            <a:r>
              <a:rPr lang="en-US" altLang="zh-CN" dirty="0" smtClean="0"/>
              <a:t>Collaboration</a:t>
            </a:r>
            <a:endParaRPr lang="en-US" dirty="0"/>
          </a:p>
        </p:txBody>
      </p:sp>
      <p:grpSp>
        <p:nvGrpSpPr>
          <p:cNvPr id="7" name="Group 6"/>
          <p:cNvGrpSpPr>
            <a:grpSpLocks noChangeAspect="1"/>
          </p:cNvGrpSpPr>
          <p:nvPr/>
        </p:nvGrpSpPr>
        <p:grpSpPr>
          <a:xfrm>
            <a:off x="3119111" y="5378939"/>
            <a:ext cx="6024889" cy="1479061"/>
            <a:chOff x="2670629" y="4682117"/>
            <a:chExt cx="6024889" cy="1479061"/>
          </a:xfrm>
        </p:grpSpPr>
        <p:pic>
          <p:nvPicPr>
            <p:cNvPr id="4" name="Picture 2" descr="http://upload.wikimedia.org/wikipedia/commons/8/81/Mendeley_Logo_Vertic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458" y="4682118"/>
              <a:ext cx="1479060" cy="147906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3"/>
            <p:cNvSpPr>
              <a:spLocks noChangeArrowheads="1"/>
            </p:cNvSpPr>
            <p:nvPr/>
          </p:nvSpPr>
          <p:spPr bwMode="auto">
            <a:xfrm>
              <a:off x="2670629" y="4682117"/>
              <a:ext cx="4539366" cy="1469232"/>
            </a:xfrm>
            <a:prstGeom prst="rect">
              <a:avLst/>
            </a:prstGeom>
            <a:blipFill dpi="0" rotWithShape="1">
              <a:blip r:embed="rId4"/>
              <a:srcRect/>
              <a:stretch>
                <a:fillRect/>
              </a:stretch>
            </a:blipFill>
            <a:ln w="9525">
              <a:solidFill>
                <a:schemeClr val="accent2"/>
              </a:solidFill>
              <a:miter lim="800000"/>
              <a:headEnd/>
              <a:tailEnd/>
            </a:ln>
          </p:spPr>
          <p:txBody>
            <a:bodyPr lIns="96396" tIns="48198" rIns="96396" bIns="48198"/>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742950"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143000" indent="-22860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1600200" indent="-22860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057400" indent="-22860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2514600" indent="-228600" defTabSz="727075"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2971800" indent="-228600" defTabSz="727075"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429000" indent="-228600" defTabSz="727075"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3886200" indent="-228600" defTabSz="727075"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eaLnBrk="1" hangingPunct="1">
                <a:lnSpc>
                  <a:spcPct val="100000"/>
                </a:lnSpc>
                <a:spcBef>
                  <a:spcPct val="0"/>
                </a:spcBef>
                <a:buFontTx/>
                <a:buNone/>
              </a:pPr>
              <a:endParaRPr lang="zh-CN" altLang="en-US" sz="1400" b="0">
                <a:solidFill>
                  <a:schemeClr val="tx1"/>
                </a:solidFill>
              </a:endParaRPr>
            </a:p>
          </p:txBody>
        </p:sp>
      </p:grpSp>
      <p:pic>
        <p:nvPicPr>
          <p:cNvPr id="8" name="Picture 7" descr="Screen Shot 2015-10-07 at 13.46.3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9916" y="387700"/>
            <a:ext cx="4534083" cy="2833802"/>
          </a:xfrm>
          <a:prstGeom prst="rect">
            <a:avLst/>
          </a:prstGeom>
        </p:spPr>
      </p:pic>
    </p:spTree>
    <p:extLst>
      <p:ext uri="{BB962C8B-B14F-4D97-AF65-F5344CB8AC3E}">
        <p14:creationId xmlns:p14="http://schemas.microsoft.com/office/powerpoint/2010/main" val="5855857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altLang="zh-CN" dirty="0" smtClean="0"/>
              <a:t>Knowing what you won’t do</a:t>
            </a:r>
          </a:p>
          <a:p>
            <a:r>
              <a:rPr lang="en-US" altLang="zh-CN" dirty="0" smtClean="0"/>
              <a:t>The necessity of the visit</a:t>
            </a:r>
            <a:endParaRPr lang="en-US" altLang="zh-CN" dirty="0" smtClean="0">
              <a:solidFill>
                <a:srgbClr val="C00000"/>
              </a:solidFill>
            </a:endParaRPr>
          </a:p>
          <a:p>
            <a:r>
              <a:rPr lang="en-US" altLang="zh-CN" dirty="0" smtClean="0"/>
              <a:t>Famous expert</a:t>
            </a:r>
          </a:p>
          <a:p>
            <a:r>
              <a:rPr lang="en-US" altLang="zh-CN" dirty="0" smtClean="0"/>
              <a:t>Show your strength</a:t>
            </a:r>
            <a:endParaRPr lang="en-US" altLang="zh-CN" dirty="0" smtClean="0">
              <a:solidFill>
                <a:srgbClr val="C00000"/>
              </a:solidFill>
            </a:endParaRPr>
          </a:p>
          <a:p>
            <a:r>
              <a:rPr lang="en-US" altLang="zh-CN" dirty="0" smtClean="0">
                <a:solidFill>
                  <a:srgbClr val="C00000"/>
                </a:solidFill>
              </a:rPr>
              <a:t>Strain capability</a:t>
            </a:r>
            <a:endParaRPr lang="en-US" dirty="0">
              <a:solidFill>
                <a:srgbClr val="C00000"/>
              </a:solidFill>
            </a:endParaRPr>
          </a:p>
        </p:txBody>
      </p:sp>
      <p:sp>
        <p:nvSpPr>
          <p:cNvPr id="3" name="Title 2"/>
          <p:cNvSpPr>
            <a:spLocks noGrp="1"/>
          </p:cNvSpPr>
          <p:nvPr>
            <p:ph type="title"/>
          </p:nvPr>
        </p:nvSpPr>
        <p:spPr/>
        <p:txBody>
          <a:bodyPr/>
          <a:lstStyle/>
          <a:p>
            <a:r>
              <a:rPr lang="en-US" altLang="zh-CN" dirty="0" smtClean="0"/>
              <a:t>Visiting the lab</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68800"/>
            <a:ext cx="2317709" cy="202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509" r="24244"/>
          <a:stretch/>
        </p:blipFill>
        <p:spPr bwMode="auto">
          <a:xfrm>
            <a:off x="4566896" y="376860"/>
            <a:ext cx="4577104" cy="547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ame 6"/>
          <p:cNvSpPr/>
          <p:nvPr/>
        </p:nvSpPr>
        <p:spPr>
          <a:xfrm>
            <a:off x="7723162" y="1123849"/>
            <a:ext cx="506437" cy="522071"/>
          </a:xfrm>
          <a:prstGeom prst="frame">
            <a:avLst>
              <a:gd name="adj1" fmla="val 4416"/>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323688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altLang="zh-CN" dirty="0" smtClean="0"/>
              <a:t>Within the lab/ institute / local community</a:t>
            </a:r>
          </a:p>
          <a:p>
            <a:r>
              <a:rPr lang="en-US" altLang="zh-CN" dirty="0" smtClean="0"/>
              <a:t>Communication with your colleagues</a:t>
            </a:r>
          </a:p>
          <a:p>
            <a:pPr lvl="1"/>
            <a:r>
              <a:rPr lang="en-US" altLang="zh-CN" dirty="0" smtClean="0"/>
              <a:t>Especially the new ones</a:t>
            </a:r>
          </a:p>
          <a:p>
            <a:r>
              <a:rPr lang="en-US" altLang="zh-CN" dirty="0" smtClean="0"/>
              <a:t>Pay attention to details</a:t>
            </a:r>
            <a:endParaRPr lang="en-US" dirty="0"/>
          </a:p>
        </p:txBody>
      </p:sp>
      <p:sp>
        <p:nvSpPr>
          <p:cNvPr id="3" name="Title 2"/>
          <p:cNvSpPr>
            <a:spLocks noGrp="1"/>
          </p:cNvSpPr>
          <p:nvPr>
            <p:ph type="title"/>
          </p:nvPr>
        </p:nvSpPr>
        <p:spPr/>
        <p:txBody>
          <a:bodyPr/>
          <a:lstStyle/>
          <a:p>
            <a:r>
              <a:rPr lang="en-US" altLang="zh-CN" dirty="0" smtClean="0"/>
              <a:t>Collaborations Around Yourself</a:t>
            </a:r>
            <a:endParaRPr lang="en-US" dirty="0"/>
          </a:p>
        </p:txBody>
      </p:sp>
      <p:pic>
        <p:nvPicPr>
          <p:cNvPr id="4" name="Picture 3" descr="C:\Users\yan2\Desktop\Training\Mendeley\mendeley2collabor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3873942"/>
            <a:ext cx="4123518" cy="252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3688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zh-CN" altLang="en-US" sz="2800" dirty="0">
                <a:solidFill>
                  <a:srgbClr val="0070C0"/>
                </a:solidFill>
                <a:latin typeface="+mj-lt"/>
                <a:ea typeface="黑体" panose="02010609060101010101" pitchFamily="49" charset="-122"/>
                <a:cs typeface="Arial" panose="020B0604020202020204" pitchFamily="34" charset="0"/>
              </a:rPr>
              <a:t>覆盖</a:t>
            </a:r>
            <a:r>
              <a:rPr lang="zh-CN" altLang="en-US" sz="2800" b="1" dirty="0" smtClean="0">
                <a:solidFill>
                  <a:srgbClr val="0070C0"/>
                </a:solidFill>
                <a:latin typeface="+mj-lt"/>
                <a:ea typeface="黑体" panose="02010609060101010101" pitchFamily="49" charset="-122"/>
                <a:cs typeface="Arial" panose="020B0604020202020204" pitchFamily="34" charset="0"/>
              </a:rPr>
              <a:t>科研全程的</a:t>
            </a:r>
            <a:r>
              <a:rPr lang="en-US" altLang="zh-CN" sz="2800" b="1" dirty="0" smtClean="0">
                <a:solidFill>
                  <a:srgbClr val="0070C0"/>
                </a:solidFill>
                <a:latin typeface="+mj-lt"/>
                <a:ea typeface="黑体" panose="02010609060101010101" pitchFamily="49" charset="-122"/>
                <a:cs typeface="Arial" panose="020B0604020202020204" pitchFamily="34" charset="0"/>
              </a:rPr>
              <a:t>Elsevier</a:t>
            </a:r>
            <a:r>
              <a:rPr lang="zh-CN" altLang="en-US" sz="2800" b="1" dirty="0" smtClean="0">
                <a:solidFill>
                  <a:srgbClr val="0070C0"/>
                </a:solidFill>
                <a:latin typeface="+mj-lt"/>
                <a:ea typeface="黑体" panose="02010609060101010101" pitchFamily="49" charset="-122"/>
                <a:cs typeface="Arial" panose="020B0604020202020204" pitchFamily="34" charset="0"/>
              </a:rPr>
              <a:t>工具</a:t>
            </a:r>
            <a:endParaRPr lang="en-US" sz="2800" b="1" dirty="0">
              <a:solidFill>
                <a:srgbClr val="0070C0"/>
              </a:solidFill>
              <a:latin typeface="+mj-lt"/>
              <a:ea typeface="黑体" panose="02010609060101010101" pitchFamily="49" charset="-122"/>
              <a:cs typeface="Arial" panose="020B0604020202020204" pitchFamily="34"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799888881"/>
              </p:ext>
            </p:extLst>
          </p:nvPr>
        </p:nvGraphicFramePr>
        <p:xfrm>
          <a:off x="76200" y="1307068"/>
          <a:ext cx="8915401" cy="121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p:cNvSpPr txBox="1"/>
          <p:nvPr/>
        </p:nvSpPr>
        <p:spPr>
          <a:xfrm>
            <a:off x="0" y="2297668"/>
            <a:ext cx="1371599" cy="2123658"/>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smtClean="0">
                <a:solidFill>
                  <a:schemeClr val="tx1">
                    <a:lumMod val="50000"/>
                  </a:schemeClr>
                </a:solidFill>
              </a:rPr>
              <a:t>现在科研热点与前沿在哪？</a:t>
            </a:r>
            <a:endParaRPr lang="en-US" altLang="zh-CN" sz="1200" dirty="0" smtClean="0">
              <a:solidFill>
                <a:schemeClr val="tx1">
                  <a:lumMod val="50000"/>
                </a:schemeClr>
              </a:solidFill>
            </a:endParaRPr>
          </a:p>
          <a:p>
            <a:pPr marL="285750" indent="-285750">
              <a:buFont typeface="Wingdings" panose="05000000000000000000" pitchFamily="2" charset="2"/>
              <a:buChar char="ü"/>
            </a:pPr>
            <a:r>
              <a:rPr lang="zh-CN" altLang="en-US" sz="1200" dirty="0" smtClean="0">
                <a:solidFill>
                  <a:schemeClr val="tx1">
                    <a:lumMod val="50000"/>
                  </a:schemeClr>
                </a:solidFill>
              </a:rPr>
              <a:t>社会与产业目前最急迫需求在哪？</a:t>
            </a:r>
            <a:endParaRPr lang="en-US" altLang="zh-CN" sz="1200" dirty="0" smtClean="0">
              <a:solidFill>
                <a:schemeClr val="tx1">
                  <a:lumMod val="50000"/>
                </a:schemeClr>
              </a:solidFill>
            </a:endParaRPr>
          </a:p>
          <a:p>
            <a:pPr marL="285750" indent="-285750">
              <a:buFont typeface="Wingdings" panose="05000000000000000000" pitchFamily="2" charset="2"/>
              <a:buChar char="ü"/>
            </a:pPr>
            <a:r>
              <a:rPr lang="zh-CN" altLang="en-US" sz="1200" dirty="0">
                <a:solidFill>
                  <a:schemeClr val="tx1">
                    <a:lumMod val="50000"/>
                  </a:schemeClr>
                </a:solidFill>
              </a:rPr>
              <a:t>完</a:t>
            </a:r>
            <a:r>
              <a:rPr lang="zh-CN" altLang="en-US" sz="1200" dirty="0" smtClean="0">
                <a:solidFill>
                  <a:schemeClr val="tx1">
                    <a:lumMod val="50000"/>
                  </a:schemeClr>
                </a:solidFill>
              </a:rPr>
              <a:t>成本课题组承担的重大项目，尚需哪些科研结果？</a:t>
            </a:r>
            <a:endParaRPr lang="en-US" altLang="zh-CN" sz="1200" dirty="0" smtClean="0">
              <a:solidFill>
                <a:schemeClr val="tx1">
                  <a:lumMod val="50000"/>
                </a:schemeClr>
              </a:solidFill>
            </a:endParaRPr>
          </a:p>
        </p:txBody>
      </p:sp>
      <p:sp>
        <p:nvSpPr>
          <p:cNvPr id="23" name="TextBox 22"/>
          <p:cNvSpPr txBox="1"/>
          <p:nvPr/>
        </p:nvSpPr>
        <p:spPr>
          <a:xfrm>
            <a:off x="1371599" y="2297668"/>
            <a:ext cx="1524001" cy="2123658"/>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smtClean="0">
                <a:solidFill>
                  <a:schemeClr val="tx1">
                    <a:lumMod val="50000"/>
                  </a:schemeClr>
                </a:solidFill>
              </a:rPr>
              <a:t>现在本实验室设备与仪器条件可以支持哪些研究？</a:t>
            </a:r>
            <a:endParaRPr lang="en-US" altLang="zh-CN" sz="1200" dirty="0" smtClean="0">
              <a:solidFill>
                <a:schemeClr val="tx1">
                  <a:lumMod val="50000"/>
                </a:schemeClr>
              </a:solidFill>
            </a:endParaRPr>
          </a:p>
          <a:p>
            <a:pPr marL="285750" indent="-285750">
              <a:buFont typeface="Wingdings" panose="05000000000000000000" pitchFamily="2" charset="2"/>
              <a:buChar char="ü"/>
            </a:pPr>
            <a:r>
              <a:rPr lang="zh-CN" altLang="en-US" sz="1200" dirty="0" smtClean="0">
                <a:solidFill>
                  <a:schemeClr val="tx1">
                    <a:lumMod val="50000"/>
                  </a:schemeClr>
                </a:solidFill>
              </a:rPr>
              <a:t>世界范围内，同行课题组的科研动向如何？</a:t>
            </a:r>
            <a:endParaRPr lang="en-US" altLang="zh-CN" sz="1200" dirty="0" smtClean="0">
              <a:solidFill>
                <a:schemeClr val="tx1">
                  <a:lumMod val="50000"/>
                </a:schemeClr>
              </a:solidFill>
            </a:endParaRPr>
          </a:p>
          <a:p>
            <a:pPr marL="285750" indent="-285750">
              <a:buFont typeface="Wingdings" panose="05000000000000000000" pitchFamily="2" charset="2"/>
              <a:buChar char="ü"/>
            </a:pPr>
            <a:r>
              <a:rPr lang="zh-CN" altLang="en-US" sz="1200" dirty="0" smtClean="0">
                <a:solidFill>
                  <a:schemeClr val="tx1">
                    <a:lumMod val="50000"/>
                  </a:schemeClr>
                </a:solidFill>
              </a:rPr>
              <a:t>本课题组有何特色？在哪些研究方向具有竞争力？</a:t>
            </a:r>
            <a:endParaRPr lang="en-US" altLang="zh-CN" sz="1200" dirty="0" smtClean="0">
              <a:solidFill>
                <a:schemeClr val="tx1">
                  <a:lumMod val="50000"/>
                </a:schemeClr>
              </a:solidFill>
            </a:endParaRPr>
          </a:p>
        </p:txBody>
      </p:sp>
      <p:sp>
        <p:nvSpPr>
          <p:cNvPr id="25" name="TextBox 24"/>
          <p:cNvSpPr txBox="1"/>
          <p:nvPr/>
        </p:nvSpPr>
        <p:spPr>
          <a:xfrm>
            <a:off x="2895600" y="2297668"/>
            <a:ext cx="1676400" cy="1015663"/>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a:solidFill>
                  <a:schemeClr val="tx1">
                    <a:lumMod val="50000"/>
                  </a:schemeClr>
                </a:solidFill>
              </a:rPr>
              <a:t>世</a:t>
            </a:r>
            <a:r>
              <a:rPr lang="zh-CN" altLang="en-US" sz="1200" dirty="0" smtClean="0">
                <a:solidFill>
                  <a:schemeClr val="tx1">
                    <a:lumMod val="50000"/>
                  </a:schemeClr>
                </a:solidFill>
              </a:rPr>
              <a:t>界范围内最先进的技术水平如何？</a:t>
            </a:r>
            <a:endParaRPr lang="en-US" altLang="zh-CN" sz="1200" dirty="0" smtClean="0">
              <a:solidFill>
                <a:schemeClr val="tx1">
                  <a:lumMod val="50000"/>
                </a:schemeClr>
              </a:solidFill>
            </a:endParaRPr>
          </a:p>
          <a:p>
            <a:pPr marL="285750" indent="-285750">
              <a:buFont typeface="Wingdings" panose="05000000000000000000" pitchFamily="2" charset="2"/>
              <a:buChar char="ü"/>
            </a:pPr>
            <a:r>
              <a:rPr lang="zh-CN" altLang="en-US" sz="1200" dirty="0" smtClean="0">
                <a:solidFill>
                  <a:schemeClr val="tx1">
                    <a:lumMod val="50000"/>
                  </a:schemeClr>
                </a:solidFill>
              </a:rPr>
              <a:t>该技术有何局限性或者提升空间？</a:t>
            </a:r>
            <a:endParaRPr lang="en-US" altLang="zh-CN" sz="1200" dirty="0" smtClean="0">
              <a:solidFill>
                <a:schemeClr val="tx1">
                  <a:lumMod val="50000"/>
                </a:schemeClr>
              </a:solidFill>
            </a:endParaRPr>
          </a:p>
        </p:txBody>
      </p:sp>
      <p:sp>
        <p:nvSpPr>
          <p:cNvPr id="26" name="TextBox 25"/>
          <p:cNvSpPr txBox="1"/>
          <p:nvPr/>
        </p:nvSpPr>
        <p:spPr>
          <a:xfrm>
            <a:off x="4572000" y="2297668"/>
            <a:ext cx="1447800" cy="646331"/>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a:solidFill>
                  <a:schemeClr val="tx1">
                    <a:lumMod val="50000"/>
                  </a:schemeClr>
                </a:solidFill>
              </a:rPr>
              <a:t>如</a:t>
            </a:r>
            <a:r>
              <a:rPr lang="zh-CN" altLang="en-US" sz="1200" dirty="0" smtClean="0">
                <a:solidFill>
                  <a:schemeClr val="tx1">
                    <a:lumMod val="50000"/>
                  </a:schemeClr>
                </a:solidFill>
              </a:rPr>
              <a:t>何顺利完成实验中的技术攻坚？</a:t>
            </a:r>
            <a:endParaRPr lang="en-US" altLang="zh-CN" sz="1200" dirty="0" smtClean="0">
              <a:solidFill>
                <a:schemeClr val="tx1">
                  <a:lumMod val="50000"/>
                </a:schemeClr>
              </a:solidFill>
            </a:endParaRPr>
          </a:p>
        </p:txBody>
      </p:sp>
      <p:sp>
        <p:nvSpPr>
          <p:cNvPr id="28" name="TextBox 27"/>
          <p:cNvSpPr txBox="1"/>
          <p:nvPr/>
        </p:nvSpPr>
        <p:spPr>
          <a:xfrm>
            <a:off x="6096000" y="2285200"/>
            <a:ext cx="1600200" cy="1015663"/>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a:solidFill>
                  <a:schemeClr val="tx1">
                    <a:lumMod val="50000"/>
                  </a:schemeClr>
                </a:solidFill>
              </a:rPr>
              <a:t>是</a:t>
            </a:r>
            <a:r>
              <a:rPr lang="zh-CN" altLang="en-US" sz="1200" dirty="0" smtClean="0">
                <a:solidFill>
                  <a:schemeClr val="tx1">
                    <a:lumMod val="50000"/>
                  </a:schemeClr>
                </a:solidFill>
              </a:rPr>
              <a:t>否在实验技术上突破了国际水平？</a:t>
            </a:r>
            <a:endParaRPr lang="en-US" altLang="zh-CN" sz="1200" dirty="0" smtClean="0">
              <a:solidFill>
                <a:schemeClr val="tx1">
                  <a:lumMod val="50000"/>
                </a:schemeClr>
              </a:solidFill>
            </a:endParaRPr>
          </a:p>
          <a:p>
            <a:pPr marL="285750" indent="-285750">
              <a:buFont typeface="Wingdings" panose="05000000000000000000" pitchFamily="2" charset="2"/>
              <a:buChar char="ü"/>
            </a:pPr>
            <a:r>
              <a:rPr lang="zh-CN" altLang="en-US" sz="1200" dirty="0" smtClean="0">
                <a:solidFill>
                  <a:schemeClr val="tx1">
                    <a:lumMod val="50000"/>
                  </a:schemeClr>
                </a:solidFill>
              </a:rPr>
              <a:t>是否在实验中有了全新发现？</a:t>
            </a:r>
            <a:endParaRPr lang="en-US" altLang="zh-CN" sz="1200" dirty="0" smtClean="0">
              <a:solidFill>
                <a:schemeClr val="tx1">
                  <a:lumMod val="50000"/>
                </a:schemeClr>
              </a:solidFill>
            </a:endParaRPr>
          </a:p>
        </p:txBody>
      </p:sp>
      <p:sp>
        <p:nvSpPr>
          <p:cNvPr id="31" name="TextBox 30"/>
          <p:cNvSpPr txBox="1"/>
          <p:nvPr/>
        </p:nvSpPr>
        <p:spPr>
          <a:xfrm>
            <a:off x="7696200" y="2285200"/>
            <a:ext cx="1447800" cy="1569660"/>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smtClean="0">
                <a:solidFill>
                  <a:schemeClr val="tx1">
                    <a:lumMod val="50000"/>
                  </a:schemeClr>
                </a:solidFill>
              </a:rPr>
              <a:t>如何更好的宣传课题组的新发现？</a:t>
            </a:r>
            <a:endParaRPr lang="en-US" altLang="zh-CN" sz="1200" dirty="0" smtClean="0">
              <a:solidFill>
                <a:schemeClr val="tx1">
                  <a:lumMod val="50000"/>
                </a:schemeClr>
              </a:solidFill>
            </a:endParaRPr>
          </a:p>
          <a:p>
            <a:pPr marL="285750" indent="-285750">
              <a:buFont typeface="Wingdings" panose="05000000000000000000" pitchFamily="2" charset="2"/>
              <a:buChar char="ü"/>
            </a:pPr>
            <a:r>
              <a:rPr lang="zh-CN" altLang="en-US" sz="1200" dirty="0" smtClean="0">
                <a:solidFill>
                  <a:schemeClr val="tx1">
                    <a:lumMod val="50000"/>
                  </a:schemeClr>
                </a:solidFill>
              </a:rPr>
              <a:t>如何将科研发现推广到更广阔的领域？是否有工业化价值？</a:t>
            </a:r>
            <a:endParaRPr lang="en-US" altLang="zh-CN" sz="1200" dirty="0" smtClean="0">
              <a:solidFill>
                <a:schemeClr val="tx1">
                  <a:lumMod val="50000"/>
                </a:schemeClr>
              </a:solidFill>
            </a:endParaRPr>
          </a:p>
        </p:txBody>
      </p:sp>
      <p:sp>
        <p:nvSpPr>
          <p:cNvPr id="7" name="TextBox 6"/>
          <p:cNvSpPr txBox="1"/>
          <p:nvPr/>
        </p:nvSpPr>
        <p:spPr>
          <a:xfrm>
            <a:off x="0" y="4629090"/>
            <a:ext cx="2476960" cy="400110"/>
          </a:xfrm>
          <a:prstGeom prst="rect">
            <a:avLst/>
          </a:prstGeom>
          <a:noFill/>
        </p:spPr>
        <p:txBody>
          <a:bodyPr wrap="none" rtlCol="0">
            <a:spAutoFit/>
          </a:bodyPr>
          <a:lstStyle/>
          <a:p>
            <a:r>
              <a:rPr lang="en-US" altLang="zh-CN" sz="2000" b="1" dirty="0" smtClean="0">
                <a:solidFill>
                  <a:srgbClr val="FF8200"/>
                </a:solidFill>
                <a:latin typeface="Arial" panose="020B0604020202020204" pitchFamily="34" charset="0"/>
                <a:cs typeface="Arial" panose="020B0604020202020204" pitchFamily="34" charset="0"/>
              </a:rPr>
              <a:t>Elsevier’s Solution</a:t>
            </a:r>
            <a:endParaRPr lang="en-US" sz="2000" b="1" dirty="0">
              <a:solidFill>
                <a:srgbClr val="FF8200"/>
              </a:solidFill>
              <a:latin typeface="Arial" panose="020B0604020202020204" pitchFamily="34" charset="0"/>
              <a:cs typeface="Arial" panose="020B0604020202020204" pitchFamily="34" charset="0"/>
            </a:endParaRPr>
          </a:p>
        </p:txBody>
      </p:sp>
      <p:pic>
        <p:nvPicPr>
          <p:cNvPr id="13" name="Picture 1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12" y="5407794"/>
            <a:ext cx="1060594" cy="90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embase log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15000" y="5639984"/>
            <a:ext cx="1537647" cy="50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8"/>
          <p:cNvPicPr>
            <a:picLocks noChangeAspect="1"/>
          </p:cNvPicPr>
          <p:nvPr/>
        </p:nvPicPr>
        <p:blipFill>
          <a:blip r:embed="rId10">
            <a:clrChange>
              <a:clrFrom>
                <a:srgbClr val="FAFBF1"/>
              </a:clrFrom>
              <a:clrTo>
                <a:srgbClr val="FAFBF1">
                  <a:alpha val="0"/>
                </a:srgbClr>
              </a:clrTo>
            </a:clrChange>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352877" y="4896398"/>
            <a:ext cx="3586097" cy="72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91917" y="5636020"/>
            <a:ext cx="2455146" cy="336911"/>
          </a:xfrm>
          <a:prstGeom prst="rect">
            <a:avLst/>
          </a:prstGeom>
        </p:spPr>
      </p:pic>
      <p:pic>
        <p:nvPicPr>
          <p:cNvPr id="17"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57182" y="5925400"/>
            <a:ext cx="1543485" cy="51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92936" y="5429994"/>
            <a:ext cx="1371052" cy="1085873"/>
          </a:xfrm>
          <a:prstGeom prst="rect">
            <a:avLst/>
          </a:prstGeom>
        </p:spPr>
      </p:pic>
      <p:pic>
        <p:nvPicPr>
          <p:cNvPr id="19" name="图片 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02198" y="5217525"/>
            <a:ext cx="1689719" cy="385072"/>
          </a:xfrm>
          <a:prstGeom prst="rect">
            <a:avLst/>
          </a:prstGeom>
        </p:spPr>
      </p:pic>
      <p:pic>
        <p:nvPicPr>
          <p:cNvPr id="20" name="图片 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145926" y="6219415"/>
            <a:ext cx="1724891" cy="295102"/>
          </a:xfrm>
          <a:prstGeom prst="rect">
            <a:avLst/>
          </a:prstGeom>
        </p:spPr>
      </p:pic>
      <p:pic>
        <p:nvPicPr>
          <p:cNvPr id="27" name="图片 14"/>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669511" y="5972931"/>
            <a:ext cx="2030749" cy="674595"/>
          </a:xfrm>
          <a:prstGeom prst="rect">
            <a:avLst/>
          </a:prstGeom>
        </p:spPr>
      </p:pic>
      <p:pic>
        <p:nvPicPr>
          <p:cNvPr id="29" name="Picture 28" descr="C:\Users\yan2\Pictures\ELogo\ELS_NS_Logo_2C_RGB.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13715" y="478351"/>
            <a:ext cx="750273" cy="82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1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0" y="274638"/>
            <a:ext cx="8229600" cy="1143000"/>
          </a:xfrm>
        </p:spPr>
        <p:txBody>
          <a:bodyPr/>
          <a:lstStyle/>
          <a:p>
            <a:r>
              <a:rPr lang="en-US" altLang="zh-CN" sz="2000" dirty="0"/>
              <a:t>https://www.publishingcampus.elsevier.com/pages/1/Home.html</a:t>
            </a:r>
            <a:endParaRPr lang="zh-CN" altLang="en-US" sz="2000" dirty="0"/>
          </a:p>
        </p:txBody>
      </p:sp>
      <p:pic>
        <p:nvPicPr>
          <p:cNvPr id="2" name="Picture 1"/>
          <p:cNvPicPr>
            <a:picLocks noChangeAspect="1"/>
          </p:cNvPicPr>
          <p:nvPr/>
        </p:nvPicPr>
        <p:blipFill>
          <a:blip r:embed="rId3"/>
          <a:stretch>
            <a:fillRect/>
          </a:stretch>
        </p:blipFill>
        <p:spPr>
          <a:xfrm>
            <a:off x="0" y="1576327"/>
            <a:ext cx="9144000" cy="4324322"/>
          </a:xfrm>
          <a:prstGeom prst="rect">
            <a:avLst/>
          </a:prstGeom>
        </p:spPr>
      </p:pic>
    </p:spTree>
    <p:extLst>
      <p:ext uri="{BB962C8B-B14F-4D97-AF65-F5344CB8AC3E}">
        <p14:creationId xmlns:p14="http://schemas.microsoft.com/office/powerpoint/2010/main" val="425419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2" y="1049676"/>
            <a:ext cx="7272808" cy="55504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2"/>
          <p:cNvSpPr txBox="1">
            <a:spLocks/>
          </p:cNvSpPr>
          <p:nvPr/>
        </p:nvSpPr>
        <p:spPr>
          <a:xfrm>
            <a:off x="533400" y="304800"/>
            <a:ext cx="8534400" cy="685800"/>
          </a:xfrm>
          <a:prstGeom prst="rect">
            <a:avLst/>
          </a:prstGeom>
        </p:spPr>
        <p:txBody>
          <a:bodyPr/>
          <a:lstStyle>
            <a:lvl1pPr algn="l" rtl="0" eaLnBrk="0" fontAlgn="base" hangingPunct="0">
              <a:spcBef>
                <a:spcPct val="0"/>
              </a:spcBef>
              <a:spcAft>
                <a:spcPct val="0"/>
              </a:spcAft>
              <a:defRPr sz="3200" b="1">
                <a:solidFill>
                  <a:schemeClr val="bg1"/>
                </a:solidFill>
                <a:latin typeface="Calibri" pitchFamily="34" charset="0"/>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a:lstStyle>
          <a:p>
            <a:r>
              <a:rPr lang="en-US" altLang="zh-CN" kern="0" dirty="0" err="1" smtClean="0">
                <a:solidFill>
                  <a:srgbClr val="0070C0"/>
                </a:solidFill>
              </a:rPr>
              <a:t>WebHelp</a:t>
            </a:r>
            <a:endParaRPr lang="zh-CN" altLang="en-US" kern="0" dirty="0">
              <a:solidFill>
                <a:srgbClr val="0070C0"/>
              </a:solidFill>
            </a:endParaRPr>
          </a:p>
        </p:txBody>
      </p:sp>
    </p:spTree>
    <p:extLst>
      <p:ext uri="{BB962C8B-B14F-4D97-AF65-F5344CB8AC3E}">
        <p14:creationId xmlns:p14="http://schemas.microsoft.com/office/powerpoint/2010/main" val="2448829233"/>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ChangeArrowheads="1"/>
          </p:cNvSpPr>
          <p:nvPr/>
        </p:nvSpPr>
        <p:spPr bwMode="auto">
          <a:xfrm>
            <a:off x="152400" y="404664"/>
            <a:ext cx="7620000" cy="65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p>
            <a:pPr algn="l"/>
            <a:r>
              <a:rPr lang="zh-CN" altLang="en-US" sz="2800" b="1" dirty="0" smtClean="0">
                <a:solidFill>
                  <a:srgbClr val="0070C0"/>
                </a:solidFill>
                <a:latin typeface="微软雅黑" panose="020B0503020204020204" pitchFamily="34" charset="-122"/>
                <a:ea typeface="微软雅黑" panose="020B0503020204020204" pitchFamily="34" charset="-122"/>
              </a:rPr>
              <a:t>  更多</a:t>
            </a:r>
            <a:r>
              <a:rPr lang="zh-CN" altLang="en-US" sz="2800" b="1" dirty="0">
                <a:solidFill>
                  <a:srgbClr val="0070C0"/>
                </a:solidFill>
                <a:latin typeface="微软雅黑" panose="020B0503020204020204" pitchFamily="34" charset="-122"/>
                <a:ea typeface="微软雅黑" panose="020B0503020204020204" pitchFamily="34" charset="-122"/>
              </a:rPr>
              <a:t>信息请</a:t>
            </a:r>
            <a:r>
              <a:rPr lang="zh-CN" altLang="en-US" sz="2800" b="1" dirty="0" smtClean="0">
                <a:solidFill>
                  <a:srgbClr val="0070C0"/>
                </a:solidFill>
                <a:latin typeface="微软雅黑" panose="020B0503020204020204" pitchFamily="34" charset="-122"/>
                <a:ea typeface="微软雅黑" panose="020B0503020204020204" pitchFamily="34" charset="-122"/>
              </a:rPr>
              <a:t>参考</a:t>
            </a:r>
            <a:r>
              <a:rPr lang="zh-CN" altLang="en-US" sz="2800" b="1" dirty="0">
                <a:solidFill>
                  <a:srgbClr val="0070C0"/>
                </a:solidFill>
                <a:latin typeface="微软雅黑" panose="020B0503020204020204" pitchFamily="34" charset="-122"/>
                <a:ea typeface="微软雅黑" panose="020B0503020204020204" pitchFamily="34" charset="-122"/>
              </a:rPr>
              <a:t>爱思唯</a:t>
            </a:r>
            <a:r>
              <a:rPr lang="zh-CN" altLang="en-US" sz="2800" b="1" dirty="0" smtClean="0">
                <a:solidFill>
                  <a:srgbClr val="0070C0"/>
                </a:solidFill>
                <a:latin typeface="微软雅黑" panose="020B0503020204020204" pitchFamily="34" charset="-122"/>
                <a:ea typeface="微软雅黑" panose="020B0503020204020204" pitchFamily="34" charset="-122"/>
              </a:rPr>
              <a:t>尔中国网站</a:t>
            </a:r>
            <a:r>
              <a:rPr lang="zh-CN" altLang="en-US" sz="2800" dirty="0">
                <a:solidFill>
                  <a:srgbClr val="0070C0"/>
                </a:solidFill>
              </a:rPr>
              <a:t/>
            </a:r>
            <a:br>
              <a:rPr lang="zh-CN" altLang="en-US" sz="2800" dirty="0">
                <a:solidFill>
                  <a:srgbClr val="0070C0"/>
                </a:solidFill>
              </a:rPr>
            </a:br>
            <a:r>
              <a:rPr lang="zh-CN" altLang="en-US" sz="800" dirty="0">
                <a:solidFill>
                  <a:srgbClr val="0070C0"/>
                </a:solidFill>
              </a:rPr>
              <a:t/>
            </a:r>
            <a:br>
              <a:rPr lang="zh-CN" altLang="en-US" sz="800" dirty="0">
                <a:solidFill>
                  <a:srgbClr val="0070C0"/>
                </a:solidFill>
              </a:rPr>
            </a:br>
            <a:endParaRPr lang="en-US" altLang="zh-CN" sz="800" dirty="0" smtClean="0">
              <a:solidFill>
                <a:srgbClr val="0070C0"/>
              </a:solidFill>
            </a:endParaRPr>
          </a:p>
          <a:p>
            <a:pPr algn="l"/>
            <a:r>
              <a:rPr lang="en-US" altLang="zh-CN" sz="2000" b="1" dirty="0" smtClean="0">
                <a:solidFill>
                  <a:srgbClr val="008000"/>
                </a:solidFill>
              </a:rPr>
              <a:t>   </a:t>
            </a:r>
            <a:r>
              <a:rPr lang="en-US" altLang="zh-CN" sz="2000" b="1" dirty="0">
                <a:solidFill>
                  <a:srgbClr val="008000"/>
                </a:solidFill>
              </a:rPr>
              <a:t>http://www.elsevier.com/online-tools/sciencedirect</a:t>
            </a:r>
            <a:endParaRPr lang="en-US" altLang="zh-CN" sz="3200" dirty="0">
              <a:solidFill>
                <a:srgbClr val="008000"/>
              </a:solidFill>
              <a:latin typeface="宋体" pitchFamily="2" charset="-122"/>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628800"/>
            <a:ext cx="7420272" cy="4557386"/>
          </a:xfrm>
          <a:prstGeom prst="rect">
            <a:avLst/>
          </a:prstGeom>
        </p:spPr>
      </p:pic>
    </p:spTree>
    <p:extLst>
      <p:ext uri="{BB962C8B-B14F-4D97-AF65-F5344CB8AC3E}">
        <p14:creationId xmlns:p14="http://schemas.microsoft.com/office/powerpoint/2010/main" val="33841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8"/>
          <p:cNvSpPr>
            <a:spLocks noGrp="1"/>
          </p:cNvSpPr>
          <p:nvPr>
            <p:ph type="subTitle" idx="1"/>
          </p:nvPr>
        </p:nvSpPr>
        <p:spPr/>
        <p:txBody>
          <a:bodyPr/>
          <a:lstStyle/>
          <a:p>
            <a:r>
              <a:rPr lang="en-US" altLang="zh-CN" dirty="0" smtClean="0"/>
              <a:t>Thanks For Your Attention</a:t>
            </a:r>
            <a:r>
              <a:rPr lang="zh-CN" altLang="en-US" dirty="0" smtClean="0"/>
              <a:t>！</a:t>
            </a:r>
            <a:endParaRPr lang="en-US" dirty="0"/>
          </a:p>
        </p:txBody>
      </p:sp>
      <p:sp>
        <p:nvSpPr>
          <p:cNvPr id="32" name="Text Placeholder 31"/>
          <p:cNvSpPr>
            <a:spLocks noGrp="1"/>
          </p:cNvSpPr>
          <p:nvPr>
            <p:ph type="body" sz="quarter" idx="12"/>
          </p:nvPr>
        </p:nvSpPr>
        <p:spPr/>
        <p:txBody>
          <a:bodyPr/>
          <a:lstStyle/>
          <a:p>
            <a:r>
              <a:rPr lang="zh-CN" altLang="en-US" dirty="0" smtClean="0"/>
              <a:t>阎林胤 博士 </a:t>
            </a:r>
            <a:r>
              <a:rPr lang="en-US" altLang="zh-CN" dirty="0" smtClean="0"/>
              <a:t>l.yan@elsevier.com</a:t>
            </a:r>
            <a:endParaRPr lang="en-US" dirty="0"/>
          </a:p>
        </p:txBody>
      </p:sp>
      <p:sp>
        <p:nvSpPr>
          <p:cNvPr id="33" name="Text Placeholder 32"/>
          <p:cNvSpPr>
            <a:spLocks noGrp="1"/>
          </p:cNvSpPr>
          <p:nvPr>
            <p:ph type="body" sz="quarter" idx="13"/>
          </p:nvPr>
        </p:nvSpPr>
        <p:spPr/>
        <p:txBody>
          <a:bodyPr>
            <a:normAutofit/>
          </a:bodyPr>
          <a:lstStyle/>
          <a:p>
            <a:r>
              <a:rPr lang="en-US" dirty="0" smtClean="0"/>
              <a:t>2017 Mar</a:t>
            </a:r>
          </a:p>
        </p:txBody>
      </p:sp>
      <p:sp>
        <p:nvSpPr>
          <p:cNvPr id="11" name="Text Box 5"/>
          <p:cNvSpPr txBox="1">
            <a:spLocks noChangeArrowheads="1"/>
          </p:cNvSpPr>
          <p:nvPr/>
        </p:nvSpPr>
        <p:spPr bwMode="auto">
          <a:xfrm>
            <a:off x="3526645" y="4557007"/>
            <a:ext cx="30480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lnSpc>
                <a:spcPct val="80000"/>
              </a:lnSpc>
              <a:spcBef>
                <a:spcPct val="50000"/>
              </a:spcBef>
            </a:pPr>
            <a:r>
              <a:rPr lang="en-US" altLang="zh-CN" dirty="0">
                <a:solidFill>
                  <a:srgbClr val="000000"/>
                </a:solidFill>
              </a:rPr>
              <a:t>china.elsevier.com</a:t>
            </a:r>
          </a:p>
          <a:p>
            <a:pPr algn="l" eaLnBrk="1" hangingPunct="1">
              <a:lnSpc>
                <a:spcPct val="80000"/>
              </a:lnSpc>
              <a:spcBef>
                <a:spcPct val="50000"/>
              </a:spcBef>
            </a:pPr>
            <a:r>
              <a:rPr lang="en-US" altLang="zh-CN" dirty="0">
                <a:solidFill>
                  <a:srgbClr val="000000"/>
                </a:solidFill>
              </a:rPr>
              <a:t>010-85208800</a:t>
            </a:r>
          </a:p>
          <a:p>
            <a:pPr algn="l" eaLnBrk="1" hangingPunct="1">
              <a:lnSpc>
                <a:spcPct val="80000"/>
              </a:lnSpc>
              <a:spcBef>
                <a:spcPct val="50000"/>
              </a:spcBef>
            </a:pPr>
            <a:r>
              <a:rPr lang="en-US" altLang="zh-CN" dirty="0" smtClean="0">
                <a:solidFill>
                  <a:srgbClr val="000000"/>
                </a:solidFill>
                <a:hlinkClick r:id="rId2"/>
              </a:rPr>
              <a:t>sginfo@elsevier.com</a:t>
            </a:r>
            <a:endParaRPr lang="zh-CN" altLang="en-US" dirty="0">
              <a:solidFill>
                <a:srgbClr val="000000"/>
              </a:solidFill>
            </a:endParaRPr>
          </a:p>
        </p:txBody>
      </p:sp>
      <p:sp>
        <p:nvSpPr>
          <p:cNvPr id="2" name="TextBox 1"/>
          <p:cNvSpPr txBox="1"/>
          <p:nvPr/>
        </p:nvSpPr>
        <p:spPr>
          <a:xfrm>
            <a:off x="3628245" y="786765"/>
            <a:ext cx="2890535" cy="1323439"/>
          </a:xfrm>
          <a:prstGeom prst="rect">
            <a:avLst/>
          </a:prstGeom>
          <a:noFill/>
        </p:spPr>
        <p:txBody>
          <a:bodyPr wrap="none" rtlCol="0">
            <a:spAutoFit/>
          </a:bodyPr>
          <a:lstStyle/>
          <a:p>
            <a:r>
              <a:rPr lang="zh-CN" altLang="en-US" sz="2000" dirty="0" smtClean="0">
                <a:latin typeface="+mj-lt"/>
                <a:ea typeface="+mj-ea"/>
              </a:rPr>
              <a:t>欢迎加入我们的交流群</a:t>
            </a:r>
            <a:r>
              <a:rPr lang="en-US" altLang="zh-CN" sz="2000" dirty="0" smtClean="0">
                <a:latin typeface="+mj-lt"/>
                <a:ea typeface="+mj-ea"/>
              </a:rPr>
              <a:t>: </a:t>
            </a:r>
          </a:p>
          <a:p>
            <a:r>
              <a:rPr lang="en-US" altLang="zh-CN" sz="2000" dirty="0" smtClean="0">
                <a:latin typeface="+mj-lt"/>
                <a:ea typeface="+mj-ea"/>
              </a:rPr>
              <a:t>306230973</a:t>
            </a:r>
          </a:p>
          <a:p>
            <a:r>
              <a:rPr lang="zh-CN" altLang="en-US" sz="2000" dirty="0">
                <a:latin typeface="+mj-lt"/>
                <a:ea typeface="+mj-ea"/>
              </a:rPr>
              <a:t>公众</a:t>
            </a:r>
            <a:r>
              <a:rPr lang="zh-CN" altLang="en-US" sz="2000" dirty="0" smtClean="0">
                <a:latin typeface="+mj-lt"/>
                <a:ea typeface="+mj-ea"/>
              </a:rPr>
              <a:t>号</a:t>
            </a:r>
            <a:r>
              <a:rPr lang="en-US" altLang="zh-CN" sz="2000" dirty="0" smtClean="0">
                <a:latin typeface="+mj-lt"/>
                <a:ea typeface="+mj-ea"/>
              </a:rPr>
              <a:t>:</a:t>
            </a:r>
          </a:p>
          <a:p>
            <a:r>
              <a:rPr lang="zh-CN" altLang="en-US" sz="2000" dirty="0">
                <a:solidFill>
                  <a:srgbClr val="FF6600"/>
                </a:solidFill>
                <a:latin typeface="+mj-lt"/>
                <a:ea typeface="+mj-ea"/>
              </a:rPr>
              <a:t>爱思唯</a:t>
            </a:r>
            <a:r>
              <a:rPr lang="zh-CN" altLang="en-US" sz="2000" dirty="0" smtClean="0">
                <a:solidFill>
                  <a:srgbClr val="FF6600"/>
                </a:solidFill>
                <a:latin typeface="+mj-lt"/>
                <a:ea typeface="+mj-ea"/>
              </a:rPr>
              <a:t>尔</a:t>
            </a:r>
            <a:r>
              <a:rPr lang="en-US" altLang="zh-CN" sz="2000" dirty="0" smtClean="0">
                <a:solidFill>
                  <a:srgbClr val="FF6600"/>
                </a:solidFill>
                <a:latin typeface="+mj-lt"/>
                <a:ea typeface="+mj-ea"/>
              </a:rPr>
              <a:t>Elsevier</a:t>
            </a:r>
            <a:endParaRPr lang="en-US" sz="2000" dirty="0">
              <a:solidFill>
                <a:srgbClr val="FF6600"/>
              </a:solidFill>
              <a:latin typeface="+mj-lt"/>
              <a:ea typeface="+mj-e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994" y="4202994"/>
            <a:ext cx="2655006" cy="2655006"/>
          </a:xfrm>
          <a:prstGeom prst="rect">
            <a:avLst/>
          </a:prstGeom>
        </p:spPr>
      </p:pic>
    </p:spTree>
    <p:extLst>
      <p:ext uri="{BB962C8B-B14F-4D97-AF65-F5344CB8AC3E}">
        <p14:creationId xmlns:p14="http://schemas.microsoft.com/office/powerpoint/2010/main" val="36343095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Choosing &amp;. handling your Ph.D. adviser</a:t>
            </a:r>
            <a:endParaRPr lang="en-US" dirty="0"/>
          </a:p>
          <a:p>
            <a:endParaRPr lang="en-US" dirty="0"/>
          </a:p>
        </p:txBody>
      </p:sp>
    </p:spTree>
    <p:extLst>
      <p:ext uri="{BB962C8B-B14F-4D97-AF65-F5344CB8AC3E}">
        <p14:creationId xmlns:p14="http://schemas.microsoft.com/office/powerpoint/2010/main" val="3641131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199" y="486836"/>
            <a:ext cx="8269613" cy="418645"/>
          </a:xfrm>
        </p:spPr>
        <p:txBody>
          <a:bodyPr/>
          <a:lstStyle/>
          <a:p>
            <a:r>
              <a:rPr lang="zh-CN" altLang="en-US" sz="2000" dirty="0">
                <a:latin typeface="Microsoft YaHei UI" panose="020B0503020204020204" pitchFamily="34" charset="-122"/>
                <a:ea typeface="Microsoft YaHei UI" panose="020B0503020204020204" pitchFamily="34" charset="-122"/>
              </a:rPr>
              <a:t>在学科门类中排名第一的爱思唯尔期</a:t>
            </a:r>
            <a:r>
              <a:rPr lang="zh-CN" altLang="en-US" sz="2000" dirty="0" smtClean="0">
                <a:latin typeface="Microsoft YaHei UI" panose="020B0503020204020204" pitchFamily="34" charset="-122"/>
                <a:ea typeface="Microsoft YaHei UI" panose="020B0503020204020204" pitchFamily="34" charset="-122"/>
              </a:rPr>
              <a:t>刊 </a:t>
            </a:r>
            <a:r>
              <a:rPr lang="en-US" altLang="zh-CN" sz="2000" dirty="0" smtClean="0">
                <a:latin typeface="Microsoft YaHei UI" panose="020B0503020204020204" pitchFamily="34" charset="-122"/>
                <a:ea typeface="Microsoft YaHei UI" panose="020B0503020204020204" pitchFamily="34" charset="-122"/>
              </a:rPr>
              <a:t>(2015) </a:t>
            </a:r>
            <a:endParaRPr lang="en-US" sz="2000" dirty="0">
              <a:latin typeface="Microsoft YaHei UI" panose="020B0503020204020204" pitchFamily="34" charset="-122"/>
              <a:ea typeface="Microsoft YaHei UI" panose="020B0503020204020204" pitchFamily="34" charset="-122"/>
            </a:endParaRPr>
          </a:p>
        </p:txBody>
      </p:sp>
      <p:pic>
        <p:nvPicPr>
          <p:cNvPr id="114" name="図 4"/>
          <p:cNvPicPr>
            <a:picLocks/>
          </p:cNvPicPr>
          <p:nvPr/>
        </p:nvPicPr>
        <p:blipFill>
          <a:blip r:embed="rId2">
            <a:extLst>
              <a:ext uri="{28A0092B-C50C-407E-A947-70E740481C1C}">
                <a14:useLocalDpi xmlns:a14="http://schemas.microsoft.com/office/drawing/2010/main" val="0"/>
              </a:ext>
            </a:extLst>
          </a:blip>
          <a:stretch>
            <a:fillRect/>
          </a:stretch>
        </p:blipFill>
        <p:spPr>
          <a:xfrm>
            <a:off x="318022" y="941010"/>
            <a:ext cx="669600" cy="892800"/>
          </a:xfrm>
          <a:prstGeom prst="rect">
            <a:avLst/>
          </a:prstGeom>
          <a:ln w="3175">
            <a:solidFill>
              <a:schemeClr val="bg1">
                <a:lumMod val="75000"/>
              </a:schemeClr>
            </a:solidFill>
          </a:ln>
        </p:spPr>
      </p:pic>
      <p:pic>
        <p:nvPicPr>
          <p:cNvPr id="115" name="図 6"/>
          <p:cNvPicPr>
            <a:picLocks/>
          </p:cNvPicPr>
          <p:nvPr/>
        </p:nvPicPr>
        <p:blipFill>
          <a:blip r:embed="rId3">
            <a:extLst>
              <a:ext uri="{28A0092B-C50C-407E-A947-70E740481C1C}">
                <a14:useLocalDpi xmlns:a14="http://schemas.microsoft.com/office/drawing/2010/main" val="0"/>
              </a:ext>
            </a:extLst>
          </a:blip>
          <a:stretch>
            <a:fillRect/>
          </a:stretch>
        </p:blipFill>
        <p:spPr>
          <a:xfrm>
            <a:off x="1904211" y="941169"/>
            <a:ext cx="669600" cy="892800"/>
          </a:xfrm>
          <a:prstGeom prst="rect">
            <a:avLst/>
          </a:prstGeom>
          <a:ln w="3175">
            <a:solidFill>
              <a:schemeClr val="bg1">
                <a:lumMod val="75000"/>
              </a:schemeClr>
            </a:solidFill>
          </a:ln>
        </p:spPr>
      </p:pic>
      <p:pic>
        <p:nvPicPr>
          <p:cNvPr id="116" name="図 7"/>
          <p:cNvPicPr>
            <a:picLocks/>
          </p:cNvPicPr>
          <p:nvPr/>
        </p:nvPicPr>
        <p:blipFill>
          <a:blip r:embed="rId4">
            <a:extLst>
              <a:ext uri="{28A0092B-C50C-407E-A947-70E740481C1C}">
                <a14:useLocalDpi xmlns:a14="http://schemas.microsoft.com/office/drawing/2010/main" val="0"/>
              </a:ext>
            </a:extLst>
          </a:blip>
          <a:stretch>
            <a:fillRect/>
          </a:stretch>
        </p:blipFill>
        <p:spPr>
          <a:xfrm>
            <a:off x="2699819" y="941010"/>
            <a:ext cx="669600" cy="892800"/>
          </a:xfrm>
          <a:prstGeom prst="rect">
            <a:avLst/>
          </a:prstGeom>
          <a:ln w="3175">
            <a:solidFill>
              <a:schemeClr val="bg1">
                <a:lumMod val="75000"/>
              </a:schemeClr>
            </a:solidFill>
          </a:ln>
        </p:spPr>
      </p:pic>
      <p:pic>
        <p:nvPicPr>
          <p:cNvPr id="117" name="図 8"/>
          <p:cNvPicPr>
            <a:picLocks/>
          </p:cNvPicPr>
          <p:nvPr/>
        </p:nvPicPr>
        <p:blipFill>
          <a:blip r:embed="rId5">
            <a:extLst>
              <a:ext uri="{28A0092B-C50C-407E-A947-70E740481C1C}">
                <a14:useLocalDpi xmlns:a14="http://schemas.microsoft.com/office/drawing/2010/main" val="0"/>
              </a:ext>
            </a:extLst>
          </a:blip>
          <a:stretch>
            <a:fillRect/>
          </a:stretch>
        </p:blipFill>
        <p:spPr>
          <a:xfrm>
            <a:off x="3496422" y="941169"/>
            <a:ext cx="669600" cy="892800"/>
          </a:xfrm>
          <a:prstGeom prst="rect">
            <a:avLst/>
          </a:prstGeom>
          <a:ln w="3175">
            <a:solidFill>
              <a:schemeClr val="bg1">
                <a:lumMod val="75000"/>
              </a:schemeClr>
            </a:solidFill>
          </a:ln>
        </p:spPr>
      </p:pic>
      <p:pic>
        <p:nvPicPr>
          <p:cNvPr id="118" name="図 9"/>
          <p:cNvPicPr>
            <a:picLocks/>
          </p:cNvPicPr>
          <p:nvPr/>
        </p:nvPicPr>
        <p:blipFill>
          <a:blip r:embed="rId6">
            <a:extLst>
              <a:ext uri="{28A0092B-C50C-407E-A947-70E740481C1C}">
                <a14:useLocalDpi xmlns:a14="http://schemas.microsoft.com/office/drawing/2010/main" val="0"/>
              </a:ext>
            </a:extLst>
          </a:blip>
          <a:stretch>
            <a:fillRect/>
          </a:stretch>
        </p:blipFill>
        <p:spPr>
          <a:xfrm>
            <a:off x="4294052" y="938788"/>
            <a:ext cx="669600" cy="892800"/>
          </a:xfrm>
          <a:prstGeom prst="rect">
            <a:avLst/>
          </a:prstGeom>
          <a:ln w="3175">
            <a:solidFill>
              <a:schemeClr val="bg1">
                <a:lumMod val="75000"/>
              </a:schemeClr>
            </a:solidFill>
          </a:ln>
        </p:spPr>
      </p:pic>
      <p:pic>
        <p:nvPicPr>
          <p:cNvPr id="119" name="図 10"/>
          <p:cNvPicPr>
            <a:picLocks/>
          </p:cNvPicPr>
          <p:nvPr/>
        </p:nvPicPr>
        <p:blipFill>
          <a:blip r:embed="rId7">
            <a:extLst>
              <a:ext uri="{28A0092B-C50C-407E-A947-70E740481C1C}">
                <a14:useLocalDpi xmlns:a14="http://schemas.microsoft.com/office/drawing/2010/main" val="0"/>
              </a:ext>
            </a:extLst>
          </a:blip>
          <a:stretch>
            <a:fillRect/>
          </a:stretch>
        </p:blipFill>
        <p:spPr>
          <a:xfrm>
            <a:off x="5089415" y="941579"/>
            <a:ext cx="669600" cy="892800"/>
          </a:xfrm>
          <a:prstGeom prst="rect">
            <a:avLst/>
          </a:prstGeom>
          <a:ln w="3175">
            <a:solidFill>
              <a:schemeClr val="bg1">
                <a:lumMod val="75000"/>
              </a:schemeClr>
            </a:solidFill>
          </a:ln>
        </p:spPr>
      </p:pic>
      <p:pic>
        <p:nvPicPr>
          <p:cNvPr id="120" name="図 11"/>
          <p:cNvPicPr>
            <a:picLocks/>
          </p:cNvPicPr>
          <p:nvPr/>
        </p:nvPicPr>
        <p:blipFill>
          <a:blip r:embed="rId8">
            <a:extLst>
              <a:ext uri="{28A0092B-C50C-407E-A947-70E740481C1C}">
                <a14:useLocalDpi xmlns:a14="http://schemas.microsoft.com/office/drawing/2010/main" val="0"/>
              </a:ext>
            </a:extLst>
          </a:blip>
          <a:stretch>
            <a:fillRect/>
          </a:stretch>
        </p:blipFill>
        <p:spPr>
          <a:xfrm>
            <a:off x="5885492" y="941984"/>
            <a:ext cx="669600" cy="892800"/>
          </a:xfrm>
          <a:prstGeom prst="rect">
            <a:avLst/>
          </a:prstGeom>
          <a:ln w="3175">
            <a:solidFill>
              <a:schemeClr val="bg1">
                <a:lumMod val="75000"/>
              </a:schemeClr>
            </a:solidFill>
          </a:ln>
        </p:spPr>
      </p:pic>
      <p:pic>
        <p:nvPicPr>
          <p:cNvPr id="121" name="図 12"/>
          <p:cNvPicPr>
            <a:picLocks/>
          </p:cNvPicPr>
          <p:nvPr/>
        </p:nvPicPr>
        <p:blipFill>
          <a:blip r:embed="rId9">
            <a:extLst>
              <a:ext uri="{28A0092B-C50C-407E-A947-70E740481C1C}">
                <a14:useLocalDpi xmlns:a14="http://schemas.microsoft.com/office/drawing/2010/main" val="0"/>
              </a:ext>
            </a:extLst>
          </a:blip>
          <a:stretch>
            <a:fillRect/>
          </a:stretch>
        </p:blipFill>
        <p:spPr>
          <a:xfrm>
            <a:off x="6683717" y="941351"/>
            <a:ext cx="669600" cy="892800"/>
          </a:xfrm>
          <a:prstGeom prst="rect">
            <a:avLst/>
          </a:prstGeom>
          <a:ln w="3175">
            <a:solidFill>
              <a:schemeClr val="bg1">
                <a:lumMod val="75000"/>
              </a:schemeClr>
            </a:solidFill>
          </a:ln>
        </p:spPr>
      </p:pic>
      <p:pic>
        <p:nvPicPr>
          <p:cNvPr id="122" name="図 13"/>
          <p:cNvPicPr>
            <a:picLocks/>
          </p:cNvPicPr>
          <p:nvPr/>
        </p:nvPicPr>
        <p:blipFill>
          <a:blip r:embed="rId10">
            <a:extLst>
              <a:ext uri="{28A0092B-C50C-407E-A947-70E740481C1C}">
                <a14:useLocalDpi xmlns:a14="http://schemas.microsoft.com/office/drawing/2010/main" val="0"/>
              </a:ext>
            </a:extLst>
          </a:blip>
          <a:stretch>
            <a:fillRect/>
          </a:stretch>
        </p:blipFill>
        <p:spPr>
          <a:xfrm>
            <a:off x="7482276" y="938788"/>
            <a:ext cx="669600" cy="892800"/>
          </a:xfrm>
          <a:prstGeom prst="rect">
            <a:avLst/>
          </a:prstGeom>
          <a:ln w="3175">
            <a:solidFill>
              <a:schemeClr val="bg1">
                <a:lumMod val="75000"/>
              </a:schemeClr>
            </a:solidFill>
          </a:ln>
        </p:spPr>
      </p:pic>
      <p:pic>
        <p:nvPicPr>
          <p:cNvPr id="123" name="図 14"/>
          <p:cNvPicPr>
            <a:picLocks/>
          </p:cNvPicPr>
          <p:nvPr/>
        </p:nvPicPr>
        <p:blipFill>
          <a:blip r:embed="rId11">
            <a:extLst>
              <a:ext uri="{28A0092B-C50C-407E-A947-70E740481C1C}">
                <a14:useLocalDpi xmlns:a14="http://schemas.microsoft.com/office/drawing/2010/main" val="0"/>
              </a:ext>
            </a:extLst>
          </a:blip>
          <a:stretch>
            <a:fillRect/>
          </a:stretch>
        </p:blipFill>
        <p:spPr>
          <a:xfrm>
            <a:off x="8275584" y="941351"/>
            <a:ext cx="669600" cy="892800"/>
          </a:xfrm>
          <a:prstGeom prst="rect">
            <a:avLst/>
          </a:prstGeom>
          <a:ln w="3175">
            <a:solidFill>
              <a:schemeClr val="bg1">
                <a:lumMod val="75000"/>
              </a:schemeClr>
            </a:solidFill>
          </a:ln>
        </p:spPr>
      </p:pic>
      <p:pic>
        <p:nvPicPr>
          <p:cNvPr id="124" name="図 15"/>
          <p:cNvPicPr>
            <a:picLocks/>
          </p:cNvPicPr>
          <p:nvPr/>
        </p:nvPicPr>
        <p:blipFill>
          <a:blip r:embed="rId12">
            <a:extLst>
              <a:ext uri="{28A0092B-C50C-407E-A947-70E740481C1C}">
                <a14:useLocalDpi xmlns:a14="http://schemas.microsoft.com/office/drawing/2010/main" val="0"/>
              </a:ext>
            </a:extLst>
          </a:blip>
          <a:stretch>
            <a:fillRect/>
          </a:stretch>
        </p:blipFill>
        <p:spPr>
          <a:xfrm>
            <a:off x="320236" y="1919368"/>
            <a:ext cx="669600" cy="892800"/>
          </a:xfrm>
          <a:prstGeom prst="rect">
            <a:avLst/>
          </a:prstGeom>
          <a:ln w="3175">
            <a:solidFill>
              <a:schemeClr val="bg1">
                <a:lumMod val="75000"/>
              </a:schemeClr>
            </a:solidFill>
          </a:ln>
        </p:spPr>
      </p:pic>
      <p:pic>
        <p:nvPicPr>
          <p:cNvPr id="125" name="図 16"/>
          <p:cNvPicPr>
            <a:picLocks/>
          </p:cNvPicPr>
          <p:nvPr/>
        </p:nvPicPr>
        <p:blipFill>
          <a:blip r:embed="rId13">
            <a:extLst>
              <a:ext uri="{28A0092B-C50C-407E-A947-70E740481C1C}">
                <a14:useLocalDpi xmlns:a14="http://schemas.microsoft.com/office/drawing/2010/main" val="0"/>
              </a:ext>
            </a:extLst>
          </a:blip>
          <a:stretch>
            <a:fillRect/>
          </a:stretch>
        </p:blipFill>
        <p:spPr>
          <a:xfrm>
            <a:off x="1106167" y="1914833"/>
            <a:ext cx="669600" cy="892800"/>
          </a:xfrm>
          <a:prstGeom prst="rect">
            <a:avLst/>
          </a:prstGeom>
          <a:ln w="3175">
            <a:solidFill>
              <a:schemeClr val="bg1">
                <a:lumMod val="75000"/>
              </a:schemeClr>
            </a:solidFill>
          </a:ln>
        </p:spPr>
      </p:pic>
      <p:pic>
        <p:nvPicPr>
          <p:cNvPr id="126" name="図 19"/>
          <p:cNvPicPr>
            <a:picLocks/>
          </p:cNvPicPr>
          <p:nvPr/>
        </p:nvPicPr>
        <p:blipFill>
          <a:blip r:embed="rId14">
            <a:extLst>
              <a:ext uri="{28A0092B-C50C-407E-A947-70E740481C1C}">
                <a14:useLocalDpi xmlns:a14="http://schemas.microsoft.com/office/drawing/2010/main" val="0"/>
              </a:ext>
            </a:extLst>
          </a:blip>
          <a:stretch>
            <a:fillRect/>
          </a:stretch>
        </p:blipFill>
        <p:spPr>
          <a:xfrm>
            <a:off x="1903709" y="1914795"/>
            <a:ext cx="669600" cy="892800"/>
          </a:xfrm>
          <a:prstGeom prst="rect">
            <a:avLst/>
          </a:prstGeom>
          <a:ln w="3175">
            <a:solidFill>
              <a:schemeClr val="bg1">
                <a:lumMod val="75000"/>
              </a:schemeClr>
            </a:solidFill>
          </a:ln>
        </p:spPr>
      </p:pic>
      <p:pic>
        <p:nvPicPr>
          <p:cNvPr id="127" name="図 20"/>
          <p:cNvPicPr>
            <a:picLocks/>
          </p:cNvPicPr>
          <p:nvPr/>
        </p:nvPicPr>
        <p:blipFill>
          <a:blip r:embed="rId15">
            <a:extLst>
              <a:ext uri="{28A0092B-C50C-407E-A947-70E740481C1C}">
                <a14:useLocalDpi xmlns:a14="http://schemas.microsoft.com/office/drawing/2010/main" val="0"/>
              </a:ext>
            </a:extLst>
          </a:blip>
          <a:stretch>
            <a:fillRect/>
          </a:stretch>
        </p:blipFill>
        <p:spPr>
          <a:xfrm>
            <a:off x="2700015" y="1914795"/>
            <a:ext cx="669600" cy="892800"/>
          </a:xfrm>
          <a:prstGeom prst="rect">
            <a:avLst/>
          </a:prstGeom>
          <a:ln w="3175">
            <a:solidFill>
              <a:schemeClr val="bg1">
                <a:lumMod val="75000"/>
              </a:schemeClr>
            </a:solidFill>
          </a:ln>
        </p:spPr>
      </p:pic>
      <p:pic>
        <p:nvPicPr>
          <p:cNvPr id="128" name="図 21"/>
          <p:cNvPicPr>
            <a:picLocks/>
          </p:cNvPicPr>
          <p:nvPr/>
        </p:nvPicPr>
        <p:blipFill>
          <a:blip r:embed="rId16">
            <a:extLst>
              <a:ext uri="{28A0092B-C50C-407E-A947-70E740481C1C}">
                <a14:useLocalDpi xmlns:a14="http://schemas.microsoft.com/office/drawing/2010/main" val="0"/>
              </a:ext>
            </a:extLst>
          </a:blip>
          <a:stretch>
            <a:fillRect/>
          </a:stretch>
        </p:blipFill>
        <p:spPr>
          <a:xfrm>
            <a:off x="3495403" y="1911361"/>
            <a:ext cx="669600" cy="892800"/>
          </a:xfrm>
          <a:prstGeom prst="rect">
            <a:avLst/>
          </a:prstGeom>
          <a:ln w="3175">
            <a:solidFill>
              <a:schemeClr val="bg1">
                <a:lumMod val="75000"/>
              </a:schemeClr>
            </a:solidFill>
          </a:ln>
        </p:spPr>
      </p:pic>
      <p:pic>
        <p:nvPicPr>
          <p:cNvPr id="129" name="図 22"/>
          <p:cNvPicPr>
            <a:picLocks/>
          </p:cNvPicPr>
          <p:nvPr/>
        </p:nvPicPr>
        <p:blipFill>
          <a:blip r:embed="rId17">
            <a:extLst>
              <a:ext uri="{28A0092B-C50C-407E-A947-70E740481C1C}">
                <a14:useLocalDpi xmlns:a14="http://schemas.microsoft.com/office/drawing/2010/main" val="0"/>
              </a:ext>
            </a:extLst>
          </a:blip>
          <a:stretch>
            <a:fillRect/>
          </a:stretch>
        </p:blipFill>
        <p:spPr>
          <a:xfrm>
            <a:off x="4293573" y="1913437"/>
            <a:ext cx="669600" cy="892800"/>
          </a:xfrm>
          <a:prstGeom prst="rect">
            <a:avLst/>
          </a:prstGeom>
          <a:ln w="3175">
            <a:solidFill>
              <a:schemeClr val="bg1">
                <a:lumMod val="75000"/>
              </a:schemeClr>
            </a:solidFill>
          </a:ln>
        </p:spPr>
      </p:pic>
      <p:pic>
        <p:nvPicPr>
          <p:cNvPr id="130" name="図 23"/>
          <p:cNvPicPr>
            <a:picLocks/>
          </p:cNvPicPr>
          <p:nvPr/>
        </p:nvPicPr>
        <p:blipFill>
          <a:blip r:embed="rId18">
            <a:extLst>
              <a:ext uri="{28A0092B-C50C-407E-A947-70E740481C1C}">
                <a14:useLocalDpi xmlns:a14="http://schemas.microsoft.com/office/drawing/2010/main" val="0"/>
              </a:ext>
            </a:extLst>
          </a:blip>
          <a:stretch>
            <a:fillRect/>
          </a:stretch>
        </p:blipFill>
        <p:spPr>
          <a:xfrm>
            <a:off x="5089022" y="1914795"/>
            <a:ext cx="669600" cy="892800"/>
          </a:xfrm>
          <a:prstGeom prst="rect">
            <a:avLst/>
          </a:prstGeom>
          <a:ln w="3175">
            <a:solidFill>
              <a:schemeClr val="bg1">
                <a:lumMod val="75000"/>
              </a:schemeClr>
            </a:solidFill>
          </a:ln>
        </p:spPr>
      </p:pic>
      <p:pic>
        <p:nvPicPr>
          <p:cNvPr id="131" name="図 24"/>
          <p:cNvPicPr>
            <a:picLocks/>
          </p:cNvPicPr>
          <p:nvPr/>
        </p:nvPicPr>
        <p:blipFill>
          <a:blip r:embed="rId19">
            <a:extLst>
              <a:ext uri="{28A0092B-C50C-407E-A947-70E740481C1C}">
                <a14:useLocalDpi xmlns:a14="http://schemas.microsoft.com/office/drawing/2010/main" val="0"/>
              </a:ext>
            </a:extLst>
          </a:blip>
          <a:stretch>
            <a:fillRect/>
          </a:stretch>
        </p:blipFill>
        <p:spPr>
          <a:xfrm>
            <a:off x="5889381" y="1914411"/>
            <a:ext cx="669600" cy="892800"/>
          </a:xfrm>
          <a:prstGeom prst="rect">
            <a:avLst/>
          </a:prstGeom>
          <a:ln w="3175">
            <a:solidFill>
              <a:schemeClr val="bg1">
                <a:lumMod val="75000"/>
              </a:schemeClr>
            </a:solidFill>
          </a:ln>
        </p:spPr>
      </p:pic>
      <p:pic>
        <p:nvPicPr>
          <p:cNvPr id="132" name="図 25"/>
          <p:cNvPicPr>
            <a:picLocks/>
          </p:cNvPicPr>
          <p:nvPr/>
        </p:nvPicPr>
        <p:blipFill>
          <a:blip r:embed="rId20">
            <a:extLst>
              <a:ext uri="{28A0092B-C50C-407E-A947-70E740481C1C}">
                <a14:useLocalDpi xmlns:a14="http://schemas.microsoft.com/office/drawing/2010/main" val="0"/>
              </a:ext>
            </a:extLst>
          </a:blip>
          <a:stretch>
            <a:fillRect/>
          </a:stretch>
        </p:blipFill>
        <p:spPr>
          <a:xfrm>
            <a:off x="6681770" y="1915230"/>
            <a:ext cx="669600" cy="892800"/>
          </a:xfrm>
          <a:prstGeom prst="rect">
            <a:avLst/>
          </a:prstGeom>
          <a:ln w="3175">
            <a:solidFill>
              <a:schemeClr val="bg1">
                <a:lumMod val="75000"/>
              </a:schemeClr>
            </a:solidFill>
          </a:ln>
        </p:spPr>
      </p:pic>
      <p:pic>
        <p:nvPicPr>
          <p:cNvPr id="133" name="図 26"/>
          <p:cNvPicPr>
            <a:picLocks/>
          </p:cNvPicPr>
          <p:nvPr/>
        </p:nvPicPr>
        <p:blipFill>
          <a:blip r:embed="rId21">
            <a:extLst>
              <a:ext uri="{28A0092B-C50C-407E-A947-70E740481C1C}">
                <a14:useLocalDpi xmlns:a14="http://schemas.microsoft.com/office/drawing/2010/main" val="0"/>
              </a:ext>
            </a:extLst>
          </a:blip>
          <a:stretch>
            <a:fillRect/>
          </a:stretch>
        </p:blipFill>
        <p:spPr>
          <a:xfrm>
            <a:off x="7479836" y="1917674"/>
            <a:ext cx="669600" cy="892800"/>
          </a:xfrm>
          <a:prstGeom prst="rect">
            <a:avLst/>
          </a:prstGeom>
          <a:ln w="3175">
            <a:solidFill>
              <a:schemeClr val="bg1">
                <a:lumMod val="75000"/>
              </a:schemeClr>
            </a:solidFill>
          </a:ln>
        </p:spPr>
      </p:pic>
      <p:pic>
        <p:nvPicPr>
          <p:cNvPr id="134" name="図 27"/>
          <p:cNvPicPr>
            <a:picLocks/>
          </p:cNvPicPr>
          <p:nvPr/>
        </p:nvPicPr>
        <p:blipFill>
          <a:blip r:embed="rId22">
            <a:extLst>
              <a:ext uri="{28A0092B-C50C-407E-A947-70E740481C1C}">
                <a14:useLocalDpi xmlns:a14="http://schemas.microsoft.com/office/drawing/2010/main" val="0"/>
              </a:ext>
            </a:extLst>
          </a:blip>
          <a:stretch>
            <a:fillRect/>
          </a:stretch>
        </p:blipFill>
        <p:spPr>
          <a:xfrm>
            <a:off x="8275252" y="1918280"/>
            <a:ext cx="669600" cy="892800"/>
          </a:xfrm>
          <a:prstGeom prst="rect">
            <a:avLst/>
          </a:prstGeom>
          <a:ln w="3175">
            <a:solidFill>
              <a:schemeClr val="bg1">
                <a:lumMod val="75000"/>
              </a:schemeClr>
            </a:solidFill>
          </a:ln>
        </p:spPr>
      </p:pic>
      <p:pic>
        <p:nvPicPr>
          <p:cNvPr id="135" name="図 28"/>
          <p:cNvPicPr>
            <a:picLocks/>
          </p:cNvPicPr>
          <p:nvPr/>
        </p:nvPicPr>
        <p:blipFill>
          <a:blip r:embed="rId23">
            <a:extLst>
              <a:ext uri="{28A0092B-C50C-407E-A947-70E740481C1C}">
                <a14:useLocalDpi xmlns:a14="http://schemas.microsoft.com/office/drawing/2010/main" val="0"/>
              </a:ext>
            </a:extLst>
          </a:blip>
          <a:stretch>
            <a:fillRect/>
          </a:stretch>
        </p:blipFill>
        <p:spPr>
          <a:xfrm>
            <a:off x="320201" y="2881651"/>
            <a:ext cx="669600" cy="892800"/>
          </a:xfrm>
          <a:prstGeom prst="rect">
            <a:avLst/>
          </a:prstGeom>
          <a:ln w="3175">
            <a:solidFill>
              <a:schemeClr val="bg1">
                <a:lumMod val="75000"/>
              </a:schemeClr>
            </a:solidFill>
          </a:ln>
        </p:spPr>
      </p:pic>
      <p:pic>
        <p:nvPicPr>
          <p:cNvPr id="136" name="図 29"/>
          <p:cNvPicPr>
            <a:picLocks/>
          </p:cNvPicPr>
          <p:nvPr/>
        </p:nvPicPr>
        <p:blipFill>
          <a:blip r:embed="rId24">
            <a:extLst>
              <a:ext uri="{28A0092B-C50C-407E-A947-70E740481C1C}">
                <a14:useLocalDpi xmlns:a14="http://schemas.microsoft.com/office/drawing/2010/main" val="0"/>
              </a:ext>
            </a:extLst>
          </a:blip>
          <a:stretch>
            <a:fillRect/>
          </a:stretch>
        </p:blipFill>
        <p:spPr>
          <a:xfrm>
            <a:off x="1106390" y="2894018"/>
            <a:ext cx="669600" cy="892800"/>
          </a:xfrm>
          <a:prstGeom prst="rect">
            <a:avLst/>
          </a:prstGeom>
          <a:ln w="3175">
            <a:solidFill>
              <a:schemeClr val="bg1">
                <a:lumMod val="75000"/>
              </a:schemeClr>
            </a:solidFill>
          </a:ln>
        </p:spPr>
      </p:pic>
      <p:pic>
        <p:nvPicPr>
          <p:cNvPr id="137" name="図 30"/>
          <p:cNvPicPr>
            <a:picLocks/>
          </p:cNvPicPr>
          <p:nvPr/>
        </p:nvPicPr>
        <p:blipFill>
          <a:blip r:embed="rId25">
            <a:extLst>
              <a:ext uri="{28A0092B-C50C-407E-A947-70E740481C1C}">
                <a14:useLocalDpi xmlns:a14="http://schemas.microsoft.com/office/drawing/2010/main" val="0"/>
              </a:ext>
            </a:extLst>
          </a:blip>
          <a:stretch>
            <a:fillRect/>
          </a:stretch>
        </p:blipFill>
        <p:spPr>
          <a:xfrm>
            <a:off x="1908123" y="2895609"/>
            <a:ext cx="669600" cy="892800"/>
          </a:xfrm>
          <a:prstGeom prst="rect">
            <a:avLst/>
          </a:prstGeom>
          <a:ln w="3175">
            <a:solidFill>
              <a:schemeClr val="bg1">
                <a:lumMod val="75000"/>
              </a:schemeClr>
            </a:solidFill>
          </a:ln>
        </p:spPr>
      </p:pic>
      <p:pic>
        <p:nvPicPr>
          <p:cNvPr id="138" name="図 95"/>
          <p:cNvPicPr>
            <a:picLocks/>
          </p:cNvPicPr>
          <p:nvPr/>
        </p:nvPicPr>
        <p:blipFill>
          <a:blip r:embed="rId26">
            <a:extLst>
              <a:ext uri="{28A0092B-C50C-407E-A947-70E740481C1C}">
                <a14:useLocalDpi xmlns:a14="http://schemas.microsoft.com/office/drawing/2010/main" val="0"/>
              </a:ext>
            </a:extLst>
          </a:blip>
          <a:stretch>
            <a:fillRect/>
          </a:stretch>
        </p:blipFill>
        <p:spPr>
          <a:xfrm>
            <a:off x="2699435" y="2894557"/>
            <a:ext cx="669600" cy="892800"/>
          </a:xfrm>
          <a:prstGeom prst="rect">
            <a:avLst/>
          </a:prstGeom>
          <a:ln w="3175">
            <a:solidFill>
              <a:schemeClr val="bg1">
                <a:lumMod val="75000"/>
              </a:schemeClr>
            </a:solidFill>
          </a:ln>
        </p:spPr>
      </p:pic>
      <p:pic>
        <p:nvPicPr>
          <p:cNvPr id="139" name="図 96"/>
          <p:cNvPicPr>
            <a:picLocks/>
          </p:cNvPicPr>
          <p:nvPr/>
        </p:nvPicPr>
        <p:blipFill>
          <a:blip r:embed="rId27">
            <a:extLst>
              <a:ext uri="{28A0092B-C50C-407E-A947-70E740481C1C}">
                <a14:useLocalDpi xmlns:a14="http://schemas.microsoft.com/office/drawing/2010/main" val="0"/>
              </a:ext>
            </a:extLst>
          </a:blip>
          <a:stretch>
            <a:fillRect/>
          </a:stretch>
        </p:blipFill>
        <p:spPr>
          <a:xfrm>
            <a:off x="3494328" y="2894362"/>
            <a:ext cx="669600" cy="892800"/>
          </a:xfrm>
          <a:prstGeom prst="rect">
            <a:avLst/>
          </a:prstGeom>
          <a:ln w="3175">
            <a:solidFill>
              <a:schemeClr val="bg1">
                <a:lumMod val="75000"/>
              </a:schemeClr>
            </a:solidFill>
          </a:ln>
        </p:spPr>
      </p:pic>
      <p:pic>
        <p:nvPicPr>
          <p:cNvPr id="140" name="図 97"/>
          <p:cNvPicPr>
            <a:picLocks/>
          </p:cNvPicPr>
          <p:nvPr/>
        </p:nvPicPr>
        <p:blipFill>
          <a:blip r:embed="rId28">
            <a:extLst>
              <a:ext uri="{28A0092B-C50C-407E-A947-70E740481C1C}">
                <a14:useLocalDpi xmlns:a14="http://schemas.microsoft.com/office/drawing/2010/main" val="0"/>
              </a:ext>
            </a:extLst>
          </a:blip>
          <a:stretch>
            <a:fillRect/>
          </a:stretch>
        </p:blipFill>
        <p:spPr>
          <a:xfrm>
            <a:off x="4292033" y="2893804"/>
            <a:ext cx="669600" cy="892800"/>
          </a:xfrm>
          <a:prstGeom prst="rect">
            <a:avLst/>
          </a:prstGeom>
          <a:ln w="3175">
            <a:solidFill>
              <a:schemeClr val="bg1">
                <a:lumMod val="75000"/>
              </a:schemeClr>
            </a:solidFill>
          </a:ln>
        </p:spPr>
      </p:pic>
      <p:pic>
        <p:nvPicPr>
          <p:cNvPr id="141" name="図 98"/>
          <p:cNvPicPr>
            <a:picLocks/>
          </p:cNvPicPr>
          <p:nvPr/>
        </p:nvPicPr>
        <p:blipFill>
          <a:blip r:embed="rId29">
            <a:extLst>
              <a:ext uri="{28A0092B-C50C-407E-A947-70E740481C1C}">
                <a14:useLocalDpi xmlns:a14="http://schemas.microsoft.com/office/drawing/2010/main" val="0"/>
              </a:ext>
            </a:extLst>
          </a:blip>
          <a:stretch>
            <a:fillRect/>
          </a:stretch>
        </p:blipFill>
        <p:spPr>
          <a:xfrm>
            <a:off x="5091076" y="2893970"/>
            <a:ext cx="669600" cy="892800"/>
          </a:xfrm>
          <a:prstGeom prst="rect">
            <a:avLst/>
          </a:prstGeom>
          <a:ln w="3175">
            <a:solidFill>
              <a:schemeClr val="bg1">
                <a:lumMod val="75000"/>
              </a:schemeClr>
            </a:solidFill>
          </a:ln>
        </p:spPr>
      </p:pic>
      <p:pic>
        <p:nvPicPr>
          <p:cNvPr id="142" name="図 111"/>
          <p:cNvPicPr>
            <a:picLocks/>
          </p:cNvPicPr>
          <p:nvPr/>
        </p:nvPicPr>
        <p:blipFill>
          <a:blip r:embed="rId30">
            <a:extLst>
              <a:ext uri="{28A0092B-C50C-407E-A947-70E740481C1C}">
                <a14:useLocalDpi xmlns:a14="http://schemas.microsoft.com/office/drawing/2010/main" val="0"/>
              </a:ext>
            </a:extLst>
          </a:blip>
          <a:stretch>
            <a:fillRect/>
          </a:stretch>
        </p:blipFill>
        <p:spPr>
          <a:xfrm>
            <a:off x="5885279" y="2894362"/>
            <a:ext cx="669600" cy="892800"/>
          </a:xfrm>
          <a:prstGeom prst="rect">
            <a:avLst/>
          </a:prstGeom>
          <a:ln w="3175">
            <a:solidFill>
              <a:schemeClr val="bg1">
                <a:lumMod val="75000"/>
              </a:schemeClr>
            </a:solidFill>
          </a:ln>
        </p:spPr>
      </p:pic>
      <p:pic>
        <p:nvPicPr>
          <p:cNvPr id="143" name="図 112"/>
          <p:cNvPicPr>
            <a:picLocks/>
          </p:cNvPicPr>
          <p:nvPr/>
        </p:nvPicPr>
        <p:blipFill>
          <a:blip r:embed="rId31">
            <a:extLst>
              <a:ext uri="{28A0092B-C50C-407E-A947-70E740481C1C}">
                <a14:useLocalDpi xmlns:a14="http://schemas.microsoft.com/office/drawing/2010/main" val="0"/>
              </a:ext>
            </a:extLst>
          </a:blip>
          <a:stretch>
            <a:fillRect/>
          </a:stretch>
        </p:blipFill>
        <p:spPr>
          <a:xfrm>
            <a:off x="6684056" y="2892413"/>
            <a:ext cx="669600" cy="892800"/>
          </a:xfrm>
          <a:prstGeom prst="rect">
            <a:avLst/>
          </a:prstGeom>
          <a:ln w="3175">
            <a:solidFill>
              <a:schemeClr val="bg1">
                <a:lumMod val="75000"/>
              </a:schemeClr>
            </a:solidFill>
          </a:ln>
        </p:spPr>
      </p:pic>
      <p:pic>
        <p:nvPicPr>
          <p:cNvPr id="144" name="図 113"/>
          <p:cNvPicPr>
            <a:picLocks/>
          </p:cNvPicPr>
          <p:nvPr/>
        </p:nvPicPr>
        <p:blipFill>
          <a:blip r:embed="rId32">
            <a:extLst>
              <a:ext uri="{28A0092B-C50C-407E-A947-70E740481C1C}">
                <a14:useLocalDpi xmlns:a14="http://schemas.microsoft.com/office/drawing/2010/main" val="0"/>
              </a:ext>
            </a:extLst>
          </a:blip>
          <a:stretch>
            <a:fillRect/>
          </a:stretch>
        </p:blipFill>
        <p:spPr>
          <a:xfrm>
            <a:off x="7481013" y="2891812"/>
            <a:ext cx="669600" cy="892800"/>
          </a:xfrm>
          <a:prstGeom prst="rect">
            <a:avLst/>
          </a:prstGeom>
          <a:ln w="3175">
            <a:solidFill>
              <a:schemeClr val="bg1">
                <a:lumMod val="75000"/>
              </a:schemeClr>
            </a:solidFill>
          </a:ln>
        </p:spPr>
      </p:pic>
      <p:pic>
        <p:nvPicPr>
          <p:cNvPr id="145" name="図 114"/>
          <p:cNvPicPr>
            <a:picLocks/>
          </p:cNvPicPr>
          <p:nvPr/>
        </p:nvPicPr>
        <p:blipFill>
          <a:blip r:embed="rId33">
            <a:extLst>
              <a:ext uri="{28A0092B-C50C-407E-A947-70E740481C1C}">
                <a14:useLocalDpi xmlns:a14="http://schemas.microsoft.com/office/drawing/2010/main" val="0"/>
              </a:ext>
            </a:extLst>
          </a:blip>
          <a:stretch>
            <a:fillRect/>
          </a:stretch>
        </p:blipFill>
        <p:spPr>
          <a:xfrm>
            <a:off x="8273845" y="2895211"/>
            <a:ext cx="669600" cy="892800"/>
          </a:xfrm>
          <a:prstGeom prst="rect">
            <a:avLst/>
          </a:prstGeom>
          <a:ln w="3175">
            <a:solidFill>
              <a:schemeClr val="bg1">
                <a:lumMod val="75000"/>
              </a:schemeClr>
            </a:solidFill>
          </a:ln>
        </p:spPr>
      </p:pic>
      <p:pic>
        <p:nvPicPr>
          <p:cNvPr id="146" name="図 115"/>
          <p:cNvPicPr>
            <a:picLocks/>
          </p:cNvPicPr>
          <p:nvPr/>
        </p:nvPicPr>
        <p:blipFill>
          <a:blip r:embed="rId34">
            <a:extLst>
              <a:ext uri="{28A0092B-C50C-407E-A947-70E740481C1C}">
                <a14:useLocalDpi xmlns:a14="http://schemas.microsoft.com/office/drawing/2010/main" val="0"/>
              </a:ext>
            </a:extLst>
          </a:blip>
          <a:stretch>
            <a:fillRect/>
          </a:stretch>
        </p:blipFill>
        <p:spPr>
          <a:xfrm>
            <a:off x="317298" y="3870428"/>
            <a:ext cx="669600" cy="892800"/>
          </a:xfrm>
          <a:prstGeom prst="rect">
            <a:avLst/>
          </a:prstGeom>
          <a:ln w="3175">
            <a:solidFill>
              <a:schemeClr val="bg1">
                <a:lumMod val="75000"/>
              </a:schemeClr>
            </a:solidFill>
          </a:ln>
        </p:spPr>
      </p:pic>
      <p:pic>
        <p:nvPicPr>
          <p:cNvPr id="147" name="図 116"/>
          <p:cNvPicPr>
            <a:picLocks/>
          </p:cNvPicPr>
          <p:nvPr/>
        </p:nvPicPr>
        <p:blipFill>
          <a:blip r:embed="rId35">
            <a:extLst>
              <a:ext uri="{28A0092B-C50C-407E-A947-70E740481C1C}">
                <a14:useLocalDpi xmlns:a14="http://schemas.microsoft.com/office/drawing/2010/main" val="0"/>
              </a:ext>
            </a:extLst>
          </a:blip>
          <a:stretch>
            <a:fillRect/>
          </a:stretch>
        </p:blipFill>
        <p:spPr>
          <a:xfrm>
            <a:off x="1106726" y="3871927"/>
            <a:ext cx="669600" cy="892800"/>
          </a:xfrm>
          <a:prstGeom prst="rect">
            <a:avLst/>
          </a:prstGeom>
          <a:ln w="3175">
            <a:solidFill>
              <a:schemeClr val="bg1">
                <a:lumMod val="75000"/>
              </a:schemeClr>
            </a:solidFill>
          </a:ln>
        </p:spPr>
      </p:pic>
      <p:pic>
        <p:nvPicPr>
          <p:cNvPr id="148" name="図 117"/>
          <p:cNvPicPr>
            <a:picLocks/>
          </p:cNvPicPr>
          <p:nvPr/>
        </p:nvPicPr>
        <p:blipFill>
          <a:blip r:embed="rId36">
            <a:extLst>
              <a:ext uri="{28A0092B-C50C-407E-A947-70E740481C1C}">
                <a14:useLocalDpi xmlns:a14="http://schemas.microsoft.com/office/drawing/2010/main" val="0"/>
              </a:ext>
            </a:extLst>
          </a:blip>
          <a:stretch>
            <a:fillRect/>
          </a:stretch>
        </p:blipFill>
        <p:spPr>
          <a:xfrm>
            <a:off x="1903747" y="3870863"/>
            <a:ext cx="669600" cy="892800"/>
          </a:xfrm>
          <a:prstGeom prst="rect">
            <a:avLst/>
          </a:prstGeom>
          <a:ln w="3175">
            <a:solidFill>
              <a:schemeClr val="bg1">
                <a:lumMod val="75000"/>
              </a:schemeClr>
            </a:solidFill>
          </a:ln>
        </p:spPr>
      </p:pic>
      <p:pic>
        <p:nvPicPr>
          <p:cNvPr id="149" name="図 118"/>
          <p:cNvPicPr>
            <a:picLocks/>
          </p:cNvPicPr>
          <p:nvPr/>
        </p:nvPicPr>
        <p:blipFill>
          <a:blip r:embed="rId37">
            <a:extLst>
              <a:ext uri="{28A0092B-C50C-407E-A947-70E740481C1C}">
                <a14:useLocalDpi xmlns:a14="http://schemas.microsoft.com/office/drawing/2010/main" val="0"/>
              </a:ext>
            </a:extLst>
          </a:blip>
          <a:stretch>
            <a:fillRect/>
          </a:stretch>
        </p:blipFill>
        <p:spPr>
          <a:xfrm>
            <a:off x="2700848" y="3869546"/>
            <a:ext cx="669600" cy="892800"/>
          </a:xfrm>
          <a:prstGeom prst="rect">
            <a:avLst/>
          </a:prstGeom>
          <a:ln w="3175">
            <a:solidFill>
              <a:schemeClr val="bg1">
                <a:lumMod val="75000"/>
              </a:schemeClr>
            </a:solidFill>
          </a:ln>
        </p:spPr>
      </p:pic>
      <p:pic>
        <p:nvPicPr>
          <p:cNvPr id="150" name="図 119"/>
          <p:cNvPicPr>
            <a:picLocks/>
          </p:cNvPicPr>
          <p:nvPr/>
        </p:nvPicPr>
        <p:blipFill>
          <a:blip r:embed="rId38">
            <a:extLst>
              <a:ext uri="{28A0092B-C50C-407E-A947-70E740481C1C}">
                <a14:useLocalDpi xmlns:a14="http://schemas.microsoft.com/office/drawing/2010/main" val="0"/>
              </a:ext>
            </a:extLst>
          </a:blip>
          <a:stretch>
            <a:fillRect/>
          </a:stretch>
        </p:blipFill>
        <p:spPr>
          <a:xfrm>
            <a:off x="3495904" y="3870876"/>
            <a:ext cx="669600" cy="892800"/>
          </a:xfrm>
          <a:prstGeom prst="rect">
            <a:avLst/>
          </a:prstGeom>
          <a:ln w="3175">
            <a:solidFill>
              <a:schemeClr val="bg1">
                <a:lumMod val="75000"/>
              </a:schemeClr>
            </a:solidFill>
          </a:ln>
        </p:spPr>
      </p:pic>
      <p:pic>
        <p:nvPicPr>
          <p:cNvPr id="151" name="図 120"/>
          <p:cNvPicPr>
            <a:picLocks/>
          </p:cNvPicPr>
          <p:nvPr/>
        </p:nvPicPr>
        <p:blipFill>
          <a:blip r:embed="rId39">
            <a:extLst>
              <a:ext uri="{28A0092B-C50C-407E-A947-70E740481C1C}">
                <a14:useLocalDpi xmlns:a14="http://schemas.microsoft.com/office/drawing/2010/main" val="0"/>
              </a:ext>
            </a:extLst>
          </a:blip>
          <a:stretch>
            <a:fillRect/>
          </a:stretch>
        </p:blipFill>
        <p:spPr>
          <a:xfrm>
            <a:off x="4293101" y="3870505"/>
            <a:ext cx="669600" cy="892800"/>
          </a:xfrm>
          <a:prstGeom prst="rect">
            <a:avLst/>
          </a:prstGeom>
          <a:ln w="3175">
            <a:solidFill>
              <a:schemeClr val="bg1">
                <a:lumMod val="75000"/>
              </a:schemeClr>
            </a:solidFill>
          </a:ln>
        </p:spPr>
      </p:pic>
      <p:pic>
        <p:nvPicPr>
          <p:cNvPr id="152" name="図 121"/>
          <p:cNvPicPr>
            <a:picLocks/>
          </p:cNvPicPr>
          <p:nvPr/>
        </p:nvPicPr>
        <p:blipFill>
          <a:blip r:embed="rId40">
            <a:extLst>
              <a:ext uri="{28A0092B-C50C-407E-A947-70E740481C1C}">
                <a14:useLocalDpi xmlns:a14="http://schemas.microsoft.com/office/drawing/2010/main" val="0"/>
              </a:ext>
            </a:extLst>
          </a:blip>
          <a:stretch>
            <a:fillRect/>
          </a:stretch>
        </p:blipFill>
        <p:spPr>
          <a:xfrm>
            <a:off x="5088406" y="3871609"/>
            <a:ext cx="669600" cy="892800"/>
          </a:xfrm>
          <a:prstGeom prst="rect">
            <a:avLst/>
          </a:prstGeom>
          <a:ln w="3175">
            <a:solidFill>
              <a:schemeClr val="bg1">
                <a:lumMod val="75000"/>
              </a:schemeClr>
            </a:solidFill>
          </a:ln>
        </p:spPr>
      </p:pic>
      <p:pic>
        <p:nvPicPr>
          <p:cNvPr id="153" name="図 122"/>
          <p:cNvPicPr>
            <a:picLocks/>
          </p:cNvPicPr>
          <p:nvPr/>
        </p:nvPicPr>
        <p:blipFill>
          <a:blip r:embed="rId41">
            <a:extLst>
              <a:ext uri="{28A0092B-C50C-407E-A947-70E740481C1C}">
                <a14:useLocalDpi xmlns:a14="http://schemas.microsoft.com/office/drawing/2010/main" val="0"/>
              </a:ext>
            </a:extLst>
          </a:blip>
          <a:stretch>
            <a:fillRect/>
          </a:stretch>
        </p:blipFill>
        <p:spPr>
          <a:xfrm>
            <a:off x="5885258" y="3871305"/>
            <a:ext cx="669600" cy="892800"/>
          </a:xfrm>
          <a:prstGeom prst="rect">
            <a:avLst/>
          </a:prstGeom>
          <a:ln w="3175">
            <a:solidFill>
              <a:schemeClr val="bg1">
                <a:lumMod val="75000"/>
              </a:schemeClr>
            </a:solidFill>
          </a:ln>
        </p:spPr>
      </p:pic>
      <p:pic>
        <p:nvPicPr>
          <p:cNvPr id="154" name="図 123"/>
          <p:cNvPicPr>
            <a:picLocks/>
          </p:cNvPicPr>
          <p:nvPr/>
        </p:nvPicPr>
        <p:blipFill>
          <a:blip r:embed="rId42">
            <a:extLst>
              <a:ext uri="{28A0092B-C50C-407E-A947-70E740481C1C}">
                <a14:useLocalDpi xmlns:a14="http://schemas.microsoft.com/office/drawing/2010/main" val="0"/>
              </a:ext>
            </a:extLst>
          </a:blip>
          <a:stretch>
            <a:fillRect/>
          </a:stretch>
        </p:blipFill>
        <p:spPr>
          <a:xfrm>
            <a:off x="6681608" y="3870679"/>
            <a:ext cx="669600" cy="892800"/>
          </a:xfrm>
          <a:prstGeom prst="rect">
            <a:avLst/>
          </a:prstGeom>
          <a:ln w="3175">
            <a:solidFill>
              <a:schemeClr val="bg1">
                <a:lumMod val="75000"/>
              </a:schemeClr>
            </a:solidFill>
          </a:ln>
        </p:spPr>
      </p:pic>
      <p:pic>
        <p:nvPicPr>
          <p:cNvPr id="155" name="図 124"/>
          <p:cNvPicPr>
            <a:picLocks/>
          </p:cNvPicPr>
          <p:nvPr/>
        </p:nvPicPr>
        <p:blipFill>
          <a:blip r:embed="rId43">
            <a:extLst>
              <a:ext uri="{28A0092B-C50C-407E-A947-70E740481C1C}">
                <a14:useLocalDpi xmlns:a14="http://schemas.microsoft.com/office/drawing/2010/main" val="0"/>
              </a:ext>
            </a:extLst>
          </a:blip>
          <a:stretch>
            <a:fillRect/>
          </a:stretch>
        </p:blipFill>
        <p:spPr>
          <a:xfrm>
            <a:off x="7478605" y="3870520"/>
            <a:ext cx="669600" cy="892800"/>
          </a:xfrm>
          <a:prstGeom prst="rect">
            <a:avLst/>
          </a:prstGeom>
          <a:ln w="3175">
            <a:solidFill>
              <a:schemeClr val="bg1">
                <a:lumMod val="75000"/>
              </a:schemeClr>
            </a:solidFill>
          </a:ln>
        </p:spPr>
      </p:pic>
      <p:pic>
        <p:nvPicPr>
          <p:cNvPr id="156" name="図 125"/>
          <p:cNvPicPr>
            <a:picLocks/>
          </p:cNvPicPr>
          <p:nvPr/>
        </p:nvPicPr>
        <p:blipFill>
          <a:blip r:embed="rId44">
            <a:extLst>
              <a:ext uri="{28A0092B-C50C-407E-A947-70E740481C1C}">
                <a14:useLocalDpi xmlns:a14="http://schemas.microsoft.com/office/drawing/2010/main" val="0"/>
              </a:ext>
            </a:extLst>
          </a:blip>
          <a:stretch>
            <a:fillRect/>
          </a:stretch>
        </p:blipFill>
        <p:spPr>
          <a:xfrm>
            <a:off x="8274871" y="3870600"/>
            <a:ext cx="669600" cy="892800"/>
          </a:xfrm>
          <a:prstGeom prst="rect">
            <a:avLst/>
          </a:prstGeom>
          <a:ln w="3175">
            <a:solidFill>
              <a:schemeClr val="bg1">
                <a:lumMod val="75000"/>
              </a:schemeClr>
            </a:solidFill>
          </a:ln>
        </p:spPr>
      </p:pic>
      <p:pic>
        <p:nvPicPr>
          <p:cNvPr id="157" name="図 126"/>
          <p:cNvPicPr>
            <a:picLocks/>
          </p:cNvPicPr>
          <p:nvPr/>
        </p:nvPicPr>
        <p:blipFill>
          <a:blip r:embed="rId45">
            <a:extLst>
              <a:ext uri="{28A0092B-C50C-407E-A947-70E740481C1C}">
                <a14:useLocalDpi xmlns:a14="http://schemas.microsoft.com/office/drawing/2010/main" val="0"/>
              </a:ext>
            </a:extLst>
          </a:blip>
          <a:stretch>
            <a:fillRect/>
          </a:stretch>
        </p:blipFill>
        <p:spPr>
          <a:xfrm>
            <a:off x="314903" y="4843693"/>
            <a:ext cx="669600" cy="892800"/>
          </a:xfrm>
          <a:prstGeom prst="rect">
            <a:avLst/>
          </a:prstGeom>
          <a:ln w="3175">
            <a:solidFill>
              <a:schemeClr val="bg1">
                <a:lumMod val="75000"/>
              </a:schemeClr>
            </a:solidFill>
          </a:ln>
        </p:spPr>
      </p:pic>
      <p:pic>
        <p:nvPicPr>
          <p:cNvPr id="158" name="図 31"/>
          <p:cNvPicPr>
            <a:picLocks/>
          </p:cNvPicPr>
          <p:nvPr/>
        </p:nvPicPr>
        <p:blipFill>
          <a:blip r:embed="rId46">
            <a:extLst>
              <a:ext uri="{28A0092B-C50C-407E-A947-70E740481C1C}">
                <a14:useLocalDpi xmlns:a14="http://schemas.microsoft.com/office/drawing/2010/main" val="0"/>
              </a:ext>
            </a:extLst>
          </a:blip>
          <a:stretch>
            <a:fillRect/>
          </a:stretch>
        </p:blipFill>
        <p:spPr>
          <a:xfrm>
            <a:off x="1105745" y="4847938"/>
            <a:ext cx="669600" cy="892800"/>
          </a:xfrm>
          <a:prstGeom prst="rect">
            <a:avLst/>
          </a:prstGeom>
          <a:ln w="3175">
            <a:solidFill>
              <a:schemeClr val="bg1">
                <a:lumMod val="75000"/>
              </a:schemeClr>
            </a:solidFill>
          </a:ln>
        </p:spPr>
      </p:pic>
      <p:pic>
        <p:nvPicPr>
          <p:cNvPr id="159" name="図 32"/>
          <p:cNvPicPr>
            <a:picLocks/>
          </p:cNvPicPr>
          <p:nvPr/>
        </p:nvPicPr>
        <p:blipFill>
          <a:blip r:embed="rId47">
            <a:extLst>
              <a:ext uri="{28A0092B-C50C-407E-A947-70E740481C1C}">
                <a14:useLocalDpi xmlns:a14="http://schemas.microsoft.com/office/drawing/2010/main" val="0"/>
              </a:ext>
            </a:extLst>
          </a:blip>
          <a:stretch>
            <a:fillRect/>
          </a:stretch>
        </p:blipFill>
        <p:spPr>
          <a:xfrm>
            <a:off x="1903563" y="4848259"/>
            <a:ext cx="669600" cy="892800"/>
          </a:xfrm>
          <a:prstGeom prst="rect">
            <a:avLst/>
          </a:prstGeom>
          <a:ln w="3175">
            <a:solidFill>
              <a:schemeClr val="bg1">
                <a:lumMod val="75000"/>
              </a:schemeClr>
            </a:solidFill>
          </a:ln>
        </p:spPr>
      </p:pic>
      <p:pic>
        <p:nvPicPr>
          <p:cNvPr id="160" name="図 33"/>
          <p:cNvPicPr>
            <a:picLocks/>
          </p:cNvPicPr>
          <p:nvPr/>
        </p:nvPicPr>
        <p:blipFill>
          <a:blip r:embed="rId48">
            <a:extLst>
              <a:ext uri="{28A0092B-C50C-407E-A947-70E740481C1C}">
                <a14:useLocalDpi xmlns:a14="http://schemas.microsoft.com/office/drawing/2010/main" val="0"/>
              </a:ext>
            </a:extLst>
          </a:blip>
          <a:stretch>
            <a:fillRect/>
          </a:stretch>
        </p:blipFill>
        <p:spPr>
          <a:xfrm>
            <a:off x="2699810" y="4847285"/>
            <a:ext cx="669600" cy="892800"/>
          </a:xfrm>
          <a:prstGeom prst="rect">
            <a:avLst/>
          </a:prstGeom>
          <a:ln w="3175">
            <a:solidFill>
              <a:schemeClr val="bg1">
                <a:lumMod val="75000"/>
              </a:schemeClr>
            </a:solidFill>
          </a:ln>
        </p:spPr>
      </p:pic>
      <p:pic>
        <p:nvPicPr>
          <p:cNvPr id="161" name="図 34"/>
          <p:cNvPicPr>
            <a:picLocks/>
          </p:cNvPicPr>
          <p:nvPr/>
        </p:nvPicPr>
        <p:blipFill>
          <a:blip r:embed="rId49">
            <a:extLst>
              <a:ext uri="{28A0092B-C50C-407E-A947-70E740481C1C}">
                <a14:useLocalDpi xmlns:a14="http://schemas.microsoft.com/office/drawing/2010/main" val="0"/>
              </a:ext>
            </a:extLst>
          </a:blip>
          <a:stretch>
            <a:fillRect/>
          </a:stretch>
        </p:blipFill>
        <p:spPr>
          <a:xfrm>
            <a:off x="3494474" y="4847937"/>
            <a:ext cx="669600" cy="892800"/>
          </a:xfrm>
          <a:prstGeom prst="rect">
            <a:avLst/>
          </a:prstGeom>
          <a:ln w="3175">
            <a:solidFill>
              <a:schemeClr val="bg1">
                <a:lumMod val="75000"/>
              </a:schemeClr>
            </a:solidFill>
          </a:ln>
        </p:spPr>
      </p:pic>
      <p:pic>
        <p:nvPicPr>
          <p:cNvPr id="162" name="図 35"/>
          <p:cNvPicPr>
            <a:picLocks/>
          </p:cNvPicPr>
          <p:nvPr/>
        </p:nvPicPr>
        <p:blipFill>
          <a:blip r:embed="rId50">
            <a:extLst>
              <a:ext uri="{28A0092B-C50C-407E-A947-70E740481C1C}">
                <a14:useLocalDpi xmlns:a14="http://schemas.microsoft.com/office/drawing/2010/main" val="0"/>
              </a:ext>
            </a:extLst>
          </a:blip>
          <a:stretch>
            <a:fillRect/>
          </a:stretch>
        </p:blipFill>
        <p:spPr>
          <a:xfrm>
            <a:off x="4292036" y="4847937"/>
            <a:ext cx="669600" cy="892800"/>
          </a:xfrm>
          <a:prstGeom prst="rect">
            <a:avLst/>
          </a:prstGeom>
          <a:ln w="3175">
            <a:solidFill>
              <a:schemeClr val="bg1">
                <a:lumMod val="75000"/>
              </a:schemeClr>
            </a:solidFill>
          </a:ln>
        </p:spPr>
      </p:pic>
      <p:pic>
        <p:nvPicPr>
          <p:cNvPr id="163" name="図 36"/>
          <p:cNvPicPr>
            <a:picLocks/>
          </p:cNvPicPr>
          <p:nvPr/>
        </p:nvPicPr>
        <p:blipFill>
          <a:blip r:embed="rId51">
            <a:extLst>
              <a:ext uri="{28A0092B-C50C-407E-A947-70E740481C1C}">
                <a14:useLocalDpi xmlns:a14="http://schemas.microsoft.com/office/drawing/2010/main" val="0"/>
              </a:ext>
            </a:extLst>
          </a:blip>
          <a:stretch>
            <a:fillRect/>
          </a:stretch>
        </p:blipFill>
        <p:spPr>
          <a:xfrm>
            <a:off x="5088398" y="4847285"/>
            <a:ext cx="669600" cy="892800"/>
          </a:xfrm>
          <a:prstGeom prst="rect">
            <a:avLst/>
          </a:prstGeom>
          <a:ln w="3175">
            <a:solidFill>
              <a:schemeClr val="bg1">
                <a:lumMod val="75000"/>
              </a:schemeClr>
            </a:solidFill>
          </a:ln>
        </p:spPr>
      </p:pic>
      <p:pic>
        <p:nvPicPr>
          <p:cNvPr id="164" name="図 37"/>
          <p:cNvPicPr>
            <a:picLocks/>
          </p:cNvPicPr>
          <p:nvPr/>
        </p:nvPicPr>
        <p:blipFill>
          <a:blip r:embed="rId52">
            <a:extLst>
              <a:ext uri="{28A0092B-C50C-407E-A947-70E740481C1C}">
                <a14:useLocalDpi xmlns:a14="http://schemas.microsoft.com/office/drawing/2010/main" val="0"/>
              </a:ext>
            </a:extLst>
          </a:blip>
          <a:stretch>
            <a:fillRect/>
          </a:stretch>
        </p:blipFill>
        <p:spPr>
          <a:xfrm>
            <a:off x="5885250" y="4848109"/>
            <a:ext cx="669600" cy="892800"/>
          </a:xfrm>
          <a:prstGeom prst="rect">
            <a:avLst/>
          </a:prstGeom>
          <a:ln w="3175">
            <a:solidFill>
              <a:schemeClr val="bg1">
                <a:lumMod val="75000"/>
              </a:schemeClr>
            </a:solidFill>
          </a:ln>
        </p:spPr>
      </p:pic>
      <p:pic>
        <p:nvPicPr>
          <p:cNvPr id="165" name="図 38"/>
          <p:cNvPicPr>
            <a:picLocks/>
          </p:cNvPicPr>
          <p:nvPr/>
        </p:nvPicPr>
        <p:blipFill>
          <a:blip r:embed="rId53">
            <a:extLst>
              <a:ext uri="{28A0092B-C50C-407E-A947-70E740481C1C}">
                <a14:useLocalDpi xmlns:a14="http://schemas.microsoft.com/office/drawing/2010/main" val="0"/>
              </a:ext>
            </a:extLst>
          </a:blip>
          <a:stretch>
            <a:fillRect/>
          </a:stretch>
        </p:blipFill>
        <p:spPr>
          <a:xfrm>
            <a:off x="6680382" y="4847937"/>
            <a:ext cx="669600" cy="892800"/>
          </a:xfrm>
          <a:prstGeom prst="rect">
            <a:avLst/>
          </a:prstGeom>
          <a:ln w="3175">
            <a:solidFill>
              <a:schemeClr val="bg1">
                <a:lumMod val="75000"/>
              </a:schemeClr>
            </a:solidFill>
          </a:ln>
        </p:spPr>
      </p:pic>
      <p:pic>
        <p:nvPicPr>
          <p:cNvPr id="166" name="図 39"/>
          <p:cNvPicPr>
            <a:picLocks/>
          </p:cNvPicPr>
          <p:nvPr/>
        </p:nvPicPr>
        <p:blipFill>
          <a:blip r:embed="rId54">
            <a:extLst>
              <a:ext uri="{28A0092B-C50C-407E-A947-70E740481C1C}">
                <a14:useLocalDpi xmlns:a14="http://schemas.microsoft.com/office/drawing/2010/main" val="0"/>
              </a:ext>
            </a:extLst>
          </a:blip>
          <a:stretch>
            <a:fillRect/>
          </a:stretch>
        </p:blipFill>
        <p:spPr>
          <a:xfrm>
            <a:off x="7479158" y="4847056"/>
            <a:ext cx="669600" cy="892800"/>
          </a:xfrm>
          <a:prstGeom prst="rect">
            <a:avLst/>
          </a:prstGeom>
          <a:ln w="3175">
            <a:solidFill>
              <a:schemeClr val="bg1">
                <a:lumMod val="75000"/>
              </a:schemeClr>
            </a:solidFill>
          </a:ln>
        </p:spPr>
      </p:pic>
      <p:pic>
        <p:nvPicPr>
          <p:cNvPr id="167" name="図 40"/>
          <p:cNvPicPr>
            <a:picLocks/>
          </p:cNvPicPr>
          <p:nvPr/>
        </p:nvPicPr>
        <p:blipFill>
          <a:blip r:embed="rId55">
            <a:extLst>
              <a:ext uri="{28A0092B-C50C-407E-A947-70E740481C1C}">
                <a14:useLocalDpi xmlns:a14="http://schemas.microsoft.com/office/drawing/2010/main" val="0"/>
              </a:ext>
            </a:extLst>
          </a:blip>
          <a:stretch>
            <a:fillRect/>
          </a:stretch>
        </p:blipFill>
        <p:spPr>
          <a:xfrm>
            <a:off x="8273498" y="4848588"/>
            <a:ext cx="669600" cy="892800"/>
          </a:xfrm>
          <a:prstGeom prst="rect">
            <a:avLst/>
          </a:prstGeom>
          <a:ln w="3175">
            <a:solidFill>
              <a:schemeClr val="bg1">
                <a:lumMod val="75000"/>
              </a:schemeClr>
            </a:solidFill>
          </a:ln>
        </p:spPr>
      </p:pic>
      <p:pic>
        <p:nvPicPr>
          <p:cNvPr id="168" name="図 41"/>
          <p:cNvPicPr>
            <a:picLocks/>
          </p:cNvPicPr>
          <p:nvPr/>
        </p:nvPicPr>
        <p:blipFill>
          <a:blip r:embed="rId56">
            <a:extLst>
              <a:ext uri="{28A0092B-C50C-407E-A947-70E740481C1C}">
                <a14:useLocalDpi xmlns:a14="http://schemas.microsoft.com/office/drawing/2010/main" val="0"/>
              </a:ext>
            </a:extLst>
          </a:blip>
          <a:stretch>
            <a:fillRect/>
          </a:stretch>
        </p:blipFill>
        <p:spPr>
          <a:xfrm>
            <a:off x="319588" y="5821156"/>
            <a:ext cx="669600" cy="892800"/>
          </a:xfrm>
          <a:prstGeom prst="rect">
            <a:avLst/>
          </a:prstGeom>
          <a:ln w="3175">
            <a:solidFill>
              <a:schemeClr val="bg1">
                <a:lumMod val="75000"/>
              </a:schemeClr>
            </a:solidFill>
          </a:ln>
        </p:spPr>
      </p:pic>
      <p:pic>
        <p:nvPicPr>
          <p:cNvPr id="169" name="図 42"/>
          <p:cNvPicPr>
            <a:picLocks/>
          </p:cNvPicPr>
          <p:nvPr/>
        </p:nvPicPr>
        <p:blipFill>
          <a:blip r:embed="rId57">
            <a:extLst>
              <a:ext uri="{28A0092B-C50C-407E-A947-70E740481C1C}">
                <a14:useLocalDpi xmlns:a14="http://schemas.microsoft.com/office/drawing/2010/main" val="0"/>
              </a:ext>
            </a:extLst>
          </a:blip>
          <a:stretch>
            <a:fillRect/>
          </a:stretch>
        </p:blipFill>
        <p:spPr>
          <a:xfrm>
            <a:off x="1106451" y="5824511"/>
            <a:ext cx="669600" cy="892800"/>
          </a:xfrm>
          <a:prstGeom prst="rect">
            <a:avLst/>
          </a:prstGeom>
          <a:ln w="3175">
            <a:solidFill>
              <a:schemeClr val="bg1">
                <a:lumMod val="75000"/>
              </a:schemeClr>
            </a:solidFill>
          </a:ln>
        </p:spPr>
      </p:pic>
      <p:pic>
        <p:nvPicPr>
          <p:cNvPr id="170" name="図 43"/>
          <p:cNvPicPr>
            <a:picLocks/>
          </p:cNvPicPr>
          <p:nvPr/>
        </p:nvPicPr>
        <p:blipFill>
          <a:blip r:embed="rId58">
            <a:extLst>
              <a:ext uri="{28A0092B-C50C-407E-A947-70E740481C1C}">
                <a14:useLocalDpi xmlns:a14="http://schemas.microsoft.com/office/drawing/2010/main" val="0"/>
              </a:ext>
            </a:extLst>
          </a:blip>
          <a:stretch>
            <a:fillRect/>
          </a:stretch>
        </p:blipFill>
        <p:spPr>
          <a:xfrm>
            <a:off x="1905127" y="5822946"/>
            <a:ext cx="669600" cy="892800"/>
          </a:xfrm>
          <a:prstGeom prst="rect">
            <a:avLst/>
          </a:prstGeom>
          <a:ln w="3175">
            <a:solidFill>
              <a:schemeClr val="bg1">
                <a:lumMod val="75000"/>
              </a:schemeClr>
            </a:solidFill>
          </a:ln>
        </p:spPr>
      </p:pic>
      <p:pic>
        <p:nvPicPr>
          <p:cNvPr id="171" name="図 48"/>
          <p:cNvPicPr>
            <a:picLocks/>
          </p:cNvPicPr>
          <p:nvPr/>
        </p:nvPicPr>
        <p:blipFill>
          <a:blip r:embed="rId59">
            <a:extLst>
              <a:ext uri="{28A0092B-C50C-407E-A947-70E740481C1C}">
                <a14:useLocalDpi xmlns:a14="http://schemas.microsoft.com/office/drawing/2010/main" val="0"/>
              </a:ext>
            </a:extLst>
          </a:blip>
          <a:stretch>
            <a:fillRect/>
          </a:stretch>
        </p:blipFill>
        <p:spPr>
          <a:xfrm>
            <a:off x="2699177" y="5824273"/>
            <a:ext cx="669600" cy="892800"/>
          </a:xfrm>
          <a:prstGeom prst="rect">
            <a:avLst/>
          </a:prstGeom>
          <a:ln w="3175">
            <a:solidFill>
              <a:schemeClr val="bg1">
                <a:lumMod val="75000"/>
              </a:schemeClr>
            </a:solidFill>
          </a:ln>
        </p:spPr>
      </p:pic>
      <p:pic>
        <p:nvPicPr>
          <p:cNvPr id="172" name="図 49"/>
          <p:cNvPicPr>
            <a:picLocks/>
          </p:cNvPicPr>
          <p:nvPr/>
        </p:nvPicPr>
        <p:blipFill>
          <a:blip r:embed="rId60">
            <a:extLst>
              <a:ext uri="{28A0092B-C50C-407E-A947-70E740481C1C}">
                <a14:useLocalDpi xmlns:a14="http://schemas.microsoft.com/office/drawing/2010/main" val="0"/>
              </a:ext>
            </a:extLst>
          </a:blip>
          <a:stretch>
            <a:fillRect/>
          </a:stretch>
        </p:blipFill>
        <p:spPr>
          <a:xfrm>
            <a:off x="3495828" y="5822833"/>
            <a:ext cx="669600" cy="892800"/>
          </a:xfrm>
          <a:prstGeom prst="rect">
            <a:avLst/>
          </a:prstGeom>
          <a:ln w="3175">
            <a:solidFill>
              <a:schemeClr val="bg1">
                <a:lumMod val="75000"/>
              </a:schemeClr>
            </a:solidFill>
          </a:ln>
        </p:spPr>
      </p:pic>
      <p:pic>
        <p:nvPicPr>
          <p:cNvPr id="173" name="図 50"/>
          <p:cNvPicPr>
            <a:picLocks/>
          </p:cNvPicPr>
          <p:nvPr/>
        </p:nvPicPr>
        <p:blipFill>
          <a:blip r:embed="rId61">
            <a:extLst>
              <a:ext uri="{28A0092B-C50C-407E-A947-70E740481C1C}">
                <a14:useLocalDpi xmlns:a14="http://schemas.microsoft.com/office/drawing/2010/main" val="0"/>
              </a:ext>
            </a:extLst>
          </a:blip>
          <a:stretch>
            <a:fillRect/>
          </a:stretch>
        </p:blipFill>
        <p:spPr>
          <a:xfrm>
            <a:off x="4293113" y="5821156"/>
            <a:ext cx="669600" cy="892800"/>
          </a:xfrm>
          <a:prstGeom prst="rect">
            <a:avLst/>
          </a:prstGeom>
          <a:ln w="3175">
            <a:solidFill>
              <a:schemeClr val="bg1">
                <a:lumMod val="75000"/>
              </a:schemeClr>
            </a:solidFill>
          </a:ln>
        </p:spPr>
      </p:pic>
      <p:pic>
        <p:nvPicPr>
          <p:cNvPr id="174" name="図 51"/>
          <p:cNvPicPr>
            <a:picLocks/>
          </p:cNvPicPr>
          <p:nvPr/>
        </p:nvPicPr>
        <p:blipFill>
          <a:blip r:embed="rId62">
            <a:extLst>
              <a:ext uri="{28A0092B-C50C-407E-A947-70E740481C1C}">
                <a14:useLocalDpi xmlns:a14="http://schemas.microsoft.com/office/drawing/2010/main" val="0"/>
              </a:ext>
            </a:extLst>
          </a:blip>
          <a:stretch>
            <a:fillRect/>
          </a:stretch>
        </p:blipFill>
        <p:spPr>
          <a:xfrm>
            <a:off x="5089081" y="5823154"/>
            <a:ext cx="669600" cy="892800"/>
          </a:xfrm>
          <a:prstGeom prst="rect">
            <a:avLst/>
          </a:prstGeom>
          <a:ln w="3175">
            <a:solidFill>
              <a:schemeClr val="bg1">
                <a:lumMod val="75000"/>
              </a:schemeClr>
            </a:solidFill>
          </a:ln>
        </p:spPr>
      </p:pic>
      <p:sp>
        <p:nvSpPr>
          <p:cNvPr id="175" name="角丸四角形吹き出し 102"/>
          <p:cNvSpPr/>
          <p:nvPr/>
        </p:nvSpPr>
        <p:spPr>
          <a:xfrm>
            <a:off x="6035687" y="5821156"/>
            <a:ext cx="2916000" cy="611498"/>
          </a:xfrm>
          <a:prstGeom prst="wedgeRoundRectCallout">
            <a:avLst>
              <a:gd name="adj1" fmla="val -34546"/>
              <a:gd name="adj2" fmla="val -86158"/>
              <a:gd name="adj3" fmla="val 16667"/>
            </a:avLst>
          </a:prstGeom>
        </p:spPr>
        <p:style>
          <a:lnRef idx="3">
            <a:schemeClr val="lt1"/>
          </a:lnRef>
          <a:fillRef idx="1">
            <a:schemeClr val="accent2"/>
          </a:fillRef>
          <a:effectRef idx="1">
            <a:schemeClr val="accent2"/>
          </a:effectRef>
          <a:fontRef idx="minor">
            <a:schemeClr val="lt1"/>
          </a:fontRef>
        </p:style>
        <p:txBody>
          <a:bodyPr lIns="91400" tIns="45704" rIns="91400" bIns="45704" rtlCol="0" anchor="ctr"/>
          <a:lstStyle/>
          <a:p>
            <a:pPr>
              <a:spcBef>
                <a:spcPts val="200"/>
              </a:spcBef>
            </a:pPr>
            <a:r>
              <a:rPr lang="en-US" altLang="ja-JP" sz="1000" dirty="0" smtClean="0">
                <a:latin typeface="Arial" panose="020B0604020202020204" pitchFamily="34" charset="0"/>
                <a:cs typeface="Arial" panose="020B0604020202020204" pitchFamily="34" charset="0"/>
              </a:rPr>
              <a:t>2015</a:t>
            </a:r>
            <a:r>
              <a:rPr lang="zh-CN" altLang="en-US" sz="1000" dirty="0" smtClean="0">
                <a:latin typeface="Arial" panose="020B0604020202020204" pitchFamily="34" charset="0"/>
                <a:cs typeface="Arial" panose="020B0604020202020204" pitchFamily="34" charset="0"/>
              </a:rPr>
              <a:t>年在</a:t>
            </a:r>
            <a:r>
              <a:rPr lang="en-US" altLang="zh-CN" sz="1000" dirty="0" smtClean="0">
                <a:latin typeface="Arial" panose="020B0604020202020204" pitchFamily="34" charset="0"/>
                <a:cs typeface="Arial" panose="020B0604020202020204" pitchFamily="34" charset="0"/>
              </a:rPr>
              <a:t>71</a:t>
            </a:r>
            <a:r>
              <a:rPr lang="zh-CN" altLang="en-US" sz="1000" dirty="0" smtClean="0">
                <a:latin typeface="Arial" panose="020B0604020202020204" pitchFamily="34" charset="0"/>
                <a:cs typeface="Arial" panose="020B0604020202020204" pitchFamily="34" charset="0"/>
              </a:rPr>
              <a:t>个门类中排名第一（共</a:t>
            </a:r>
            <a:r>
              <a:rPr lang="en-US" altLang="zh-CN" sz="1000" dirty="0" smtClean="0">
                <a:latin typeface="Arial" panose="020B0604020202020204" pitchFamily="34" charset="0"/>
                <a:cs typeface="Arial" panose="020B0604020202020204" pitchFamily="34" charset="0"/>
              </a:rPr>
              <a:t>235</a:t>
            </a:r>
            <a:r>
              <a:rPr lang="zh-CN" altLang="en-US" sz="1000" dirty="0" smtClean="0">
                <a:latin typeface="Arial" panose="020B0604020202020204" pitchFamily="34" charset="0"/>
                <a:cs typeface="Arial" panose="020B0604020202020204" pitchFamily="34" charset="0"/>
              </a:rPr>
              <a:t>个门类）</a:t>
            </a:r>
            <a:endParaRPr lang="en-US" altLang="ja-JP" sz="1000" dirty="0">
              <a:latin typeface="Arial" panose="020B0604020202020204" pitchFamily="34" charset="0"/>
              <a:cs typeface="Arial" panose="020B0604020202020204" pitchFamily="34" charset="0"/>
            </a:endParaRPr>
          </a:p>
          <a:p>
            <a:pPr>
              <a:spcBef>
                <a:spcPts val="200"/>
              </a:spcBef>
            </a:pPr>
            <a:r>
              <a:rPr lang="en-US" altLang="zh-CN" sz="1000" dirty="0" smtClean="0">
                <a:latin typeface="Arial" panose="020B0604020202020204" pitchFamily="34" charset="0"/>
                <a:cs typeface="Arial" panose="020B0604020202020204" pitchFamily="34" charset="0"/>
              </a:rPr>
              <a:t>2014</a:t>
            </a:r>
            <a:r>
              <a:rPr lang="zh-CN" altLang="en-US" sz="1000" dirty="0" smtClean="0">
                <a:latin typeface="Arial" panose="020B0604020202020204" pitchFamily="34" charset="0"/>
                <a:cs typeface="Arial" panose="020B0604020202020204" pitchFamily="34" charset="0"/>
              </a:rPr>
              <a:t>年在</a:t>
            </a:r>
            <a:r>
              <a:rPr lang="en-US" altLang="zh-CN" sz="1000" dirty="0">
                <a:latin typeface="Arial" panose="020B0604020202020204" pitchFamily="34" charset="0"/>
                <a:cs typeface="Arial" panose="020B0604020202020204" pitchFamily="34" charset="0"/>
              </a:rPr>
              <a:t>62</a:t>
            </a:r>
            <a:r>
              <a:rPr lang="zh-CN" altLang="en-US" sz="1000" dirty="0">
                <a:latin typeface="Arial" panose="020B0604020202020204" pitchFamily="34" charset="0"/>
                <a:cs typeface="Arial" panose="020B0604020202020204" pitchFamily="34" charset="0"/>
              </a:rPr>
              <a:t>个门类中排名第</a:t>
            </a:r>
            <a:r>
              <a:rPr lang="zh-CN" altLang="en-US" sz="1000" dirty="0" smtClean="0">
                <a:latin typeface="Arial" panose="020B0604020202020204" pitchFamily="34" charset="0"/>
                <a:cs typeface="Arial" panose="020B0604020202020204" pitchFamily="34" charset="0"/>
              </a:rPr>
              <a:t>一 </a:t>
            </a:r>
            <a:r>
              <a:rPr lang="en-US" altLang="zh-CN" sz="1000" dirty="0" smtClean="0">
                <a:latin typeface="Arial" panose="020B0604020202020204" pitchFamily="34" charset="0"/>
                <a:cs typeface="Arial" panose="020B0604020202020204" pitchFamily="34" charset="0"/>
              </a:rPr>
              <a:t>(</a:t>
            </a:r>
            <a:r>
              <a:rPr lang="zh-CN" altLang="en-US" sz="1000" dirty="0">
                <a:latin typeface="Arial" panose="020B0604020202020204" pitchFamily="34" charset="0"/>
                <a:cs typeface="Arial" panose="020B0604020202020204" pitchFamily="34" charset="0"/>
              </a:rPr>
              <a:t>共</a:t>
            </a:r>
            <a:r>
              <a:rPr lang="en-US" altLang="zh-CN" sz="1000" dirty="0">
                <a:latin typeface="Arial" panose="020B0604020202020204" pitchFamily="34" charset="0"/>
                <a:cs typeface="Arial" panose="020B0604020202020204" pitchFamily="34" charset="0"/>
              </a:rPr>
              <a:t>232</a:t>
            </a:r>
            <a:r>
              <a:rPr lang="zh-CN" altLang="en-US" sz="1000" dirty="0">
                <a:latin typeface="Arial" panose="020B0604020202020204" pitchFamily="34" charset="0"/>
                <a:cs typeface="Arial" panose="020B0604020202020204" pitchFamily="34" charset="0"/>
              </a:rPr>
              <a:t>个门类</a:t>
            </a:r>
            <a:r>
              <a:rPr lang="en-US" altLang="zh-CN" sz="1000" dirty="0">
                <a:latin typeface="Arial" panose="020B0604020202020204" pitchFamily="34" charset="0"/>
                <a:cs typeface="Arial" panose="020B0604020202020204" pitchFamily="34" charset="0"/>
              </a:rPr>
              <a:t>)</a:t>
            </a:r>
          </a:p>
        </p:txBody>
      </p:sp>
      <p:pic>
        <p:nvPicPr>
          <p:cNvPr id="176" name="図 2"/>
          <p:cNvPicPr>
            <a:picLocks/>
          </p:cNvPicPr>
          <p:nvPr/>
        </p:nvPicPr>
        <p:blipFill>
          <a:blip r:embed="rId63">
            <a:extLst>
              <a:ext uri="{28A0092B-C50C-407E-A947-70E740481C1C}">
                <a14:useLocalDpi xmlns:a14="http://schemas.microsoft.com/office/drawing/2010/main" val="0"/>
              </a:ext>
            </a:extLst>
          </a:blip>
          <a:stretch>
            <a:fillRect/>
          </a:stretch>
        </p:blipFill>
        <p:spPr>
          <a:xfrm>
            <a:off x="1106726" y="935224"/>
            <a:ext cx="669600" cy="892800"/>
          </a:xfrm>
          <a:prstGeom prst="rect">
            <a:avLst/>
          </a:prstGeom>
          <a:ln w="6350">
            <a:solidFill>
              <a:schemeClr val="bg1">
                <a:lumMod val="75000"/>
              </a:schemeClr>
            </a:solidFill>
          </a:ln>
        </p:spPr>
      </p:pic>
      <p:sp>
        <p:nvSpPr>
          <p:cNvPr id="177" name="テキスト ボックス 103"/>
          <p:cNvSpPr txBox="1"/>
          <p:nvPr/>
        </p:nvSpPr>
        <p:spPr>
          <a:xfrm>
            <a:off x="5991797" y="6472884"/>
            <a:ext cx="3186086" cy="323133"/>
          </a:xfrm>
          <a:prstGeom prst="rect">
            <a:avLst/>
          </a:prstGeom>
          <a:noFill/>
        </p:spPr>
        <p:txBody>
          <a:bodyPr wrap="square" lIns="91400" tIns="45704" rIns="91400" bIns="45704" rtlCol="0">
            <a:spAutoFit/>
          </a:bodyPr>
          <a:lstStyle/>
          <a:p>
            <a:pPr marL="171450" indent="-171450" fontAlgn="base">
              <a:spcBef>
                <a:spcPct val="0"/>
              </a:spcBef>
              <a:spcAft>
                <a:spcPct val="0"/>
              </a:spcAft>
              <a:buFont typeface="Arial" charset="0"/>
              <a:buChar char="•"/>
            </a:pPr>
            <a:r>
              <a:rPr lang="zh-CN" altLang="en-US" sz="700" dirty="0" smtClean="0">
                <a:latin typeface="Arial" panose="020B0604020202020204" pitchFamily="34" charset="0"/>
                <a:cs typeface="Arial" panose="020B0604020202020204" pitchFamily="34" charset="0"/>
              </a:rPr>
              <a:t>包括一本丛书：</a:t>
            </a:r>
            <a:r>
              <a:rPr lang="en-US" altLang="ja-JP" sz="700" i="1" dirty="0" smtClean="0">
                <a:latin typeface="Arial" panose="020B0604020202020204" pitchFamily="34" charset="0"/>
                <a:cs typeface="Arial" panose="020B0604020202020204" pitchFamily="34" charset="0"/>
              </a:rPr>
              <a:t>Advances </a:t>
            </a:r>
            <a:r>
              <a:rPr lang="en-US" altLang="ja-JP" sz="700" i="1" dirty="0">
                <a:latin typeface="Arial" panose="020B0604020202020204" pitchFamily="34" charset="0"/>
                <a:cs typeface="Arial" panose="020B0604020202020204" pitchFamily="34" charset="0"/>
              </a:rPr>
              <a:t>in Organometallic </a:t>
            </a:r>
            <a:r>
              <a:rPr lang="en-US" altLang="ja-JP" sz="700" i="1" dirty="0" smtClean="0">
                <a:latin typeface="Arial" panose="020B0604020202020204" pitchFamily="34" charset="0"/>
                <a:cs typeface="Arial" panose="020B0604020202020204" pitchFamily="34" charset="0"/>
              </a:rPr>
              <a:t>Chemistry</a:t>
            </a:r>
            <a:endParaRPr kumimoji="1" lang="en-US" altLang="ja-JP" sz="800" dirty="0">
              <a:latin typeface="Arial" panose="020B0604020202020204" pitchFamily="34" charset="0"/>
              <a:cs typeface="Arial" panose="020B0604020202020204" pitchFamily="34" charset="0"/>
            </a:endParaRPr>
          </a:p>
          <a:p>
            <a:pPr marL="171450" indent="-171450" fontAlgn="base">
              <a:spcBef>
                <a:spcPct val="0"/>
              </a:spcBef>
              <a:spcAft>
                <a:spcPct val="0"/>
              </a:spcAft>
              <a:buFont typeface="Arial" charset="0"/>
              <a:buChar char="•"/>
            </a:pPr>
            <a:r>
              <a:rPr kumimoji="1" lang="zh-CN" altLang="en-US" sz="800" dirty="0" smtClean="0">
                <a:latin typeface="Arial" panose="020B0604020202020204" pitchFamily="34" charset="0"/>
                <a:cs typeface="Arial" panose="020B0604020202020204" pitchFamily="34" charset="0"/>
              </a:rPr>
              <a:t>来源</a:t>
            </a:r>
            <a:r>
              <a:rPr kumimoji="1" lang="en-US" altLang="ja-JP" sz="800" dirty="0" smtClean="0">
                <a:latin typeface="Arial" panose="020B0604020202020204" pitchFamily="34" charset="0"/>
                <a:cs typeface="Arial" panose="020B0604020202020204" pitchFamily="34" charset="0"/>
              </a:rPr>
              <a:t>: 2015</a:t>
            </a:r>
            <a:r>
              <a:rPr kumimoji="1" lang="zh-CN" altLang="en-US" sz="800" dirty="0" smtClean="0">
                <a:latin typeface="Arial" panose="020B0604020202020204" pitchFamily="34" charset="0"/>
                <a:cs typeface="Arial" panose="020B0604020202020204" pitchFamily="34" charset="0"/>
              </a:rPr>
              <a:t>年</a:t>
            </a:r>
            <a:r>
              <a:rPr kumimoji="1" lang="en-US" altLang="ja-JP" sz="800" dirty="0" smtClean="0">
                <a:latin typeface="Arial" panose="020B0604020202020204" pitchFamily="34" charset="0"/>
                <a:cs typeface="Arial" panose="020B0604020202020204" pitchFamily="34" charset="0"/>
              </a:rPr>
              <a:t>Thomson </a:t>
            </a:r>
            <a:r>
              <a:rPr kumimoji="1" lang="en-US" altLang="ja-JP" sz="800" dirty="0">
                <a:latin typeface="Arial" panose="020B0604020202020204" pitchFamily="34" charset="0"/>
                <a:cs typeface="Arial" panose="020B0604020202020204" pitchFamily="34" charset="0"/>
              </a:rPr>
              <a:t>Reuters </a:t>
            </a:r>
            <a:r>
              <a:rPr kumimoji="1" lang="zh-CN" altLang="en-US" sz="800" dirty="0" smtClean="0">
                <a:latin typeface="Arial" panose="020B0604020202020204" pitchFamily="34" charset="0"/>
                <a:cs typeface="Arial" panose="020B0604020202020204" pitchFamily="34" charset="0"/>
              </a:rPr>
              <a:t>期刊引用报告</a:t>
            </a:r>
            <a:endParaRPr kumimoji="1" lang="ja-JP" alt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5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nvPr>
        </p:nvGraphicFramePr>
        <p:xfrm>
          <a:off x="0" y="1548947"/>
          <a:ext cx="5943600" cy="4897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a:t>Choosing </a:t>
            </a:r>
            <a:r>
              <a:rPr lang="en-US" dirty="0" smtClean="0"/>
              <a:t>Ph. D. adviser</a:t>
            </a:r>
            <a:endParaRPr lang="en-US" dirty="0"/>
          </a:p>
        </p:txBody>
      </p:sp>
      <p:sp>
        <p:nvSpPr>
          <p:cNvPr id="5" name="TextBox 4"/>
          <p:cNvSpPr txBox="1"/>
          <p:nvPr/>
        </p:nvSpPr>
        <p:spPr>
          <a:xfrm>
            <a:off x="5943600" y="5470210"/>
            <a:ext cx="3033903" cy="1200329"/>
          </a:xfrm>
          <a:prstGeom prst="rect">
            <a:avLst/>
          </a:prstGeom>
          <a:noFill/>
        </p:spPr>
        <p:txBody>
          <a:bodyPr wrap="square" rtlCol="0">
            <a:spAutoFit/>
          </a:bodyPr>
          <a:lstStyle/>
          <a:p>
            <a:r>
              <a:rPr lang="zh-CN" altLang="en-US" sz="2400" dirty="0" smtClean="0">
                <a:solidFill>
                  <a:srgbClr val="FF6600"/>
                </a:solidFill>
              </a:rPr>
              <a:t>注意！</a:t>
            </a:r>
            <a:r>
              <a:rPr lang="zh-CN" altLang="en-US" sz="2400" dirty="0" smtClean="0"/>
              <a:t>文献情报的调研工作在这一阶段已经开始！</a:t>
            </a:r>
            <a:endParaRPr lang="en-US" sz="2400" dirty="0"/>
          </a:p>
        </p:txBody>
      </p:sp>
      <p:grpSp>
        <p:nvGrpSpPr>
          <p:cNvPr id="13" name="Group 12"/>
          <p:cNvGrpSpPr/>
          <p:nvPr/>
        </p:nvGrpSpPr>
        <p:grpSpPr>
          <a:xfrm>
            <a:off x="6682786" y="2062803"/>
            <a:ext cx="2454756" cy="1884111"/>
            <a:chOff x="6682786" y="3195853"/>
            <a:chExt cx="2454756" cy="1884111"/>
          </a:xfrm>
        </p:grpSpPr>
        <p:pic>
          <p:nvPicPr>
            <p:cNvPr id="7"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2786" y="3195853"/>
              <a:ext cx="1227378" cy="94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10164" y="3195853"/>
              <a:ext cx="1227378" cy="94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82786" y="4136186"/>
              <a:ext cx="1227378" cy="94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10164" y="4139747"/>
              <a:ext cx="1227378" cy="940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82786" y="3946914"/>
            <a:ext cx="2454756" cy="132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http://pic.sucaibar.com/pic/201307/25/db3a37e4dd.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82786" y="678370"/>
            <a:ext cx="2461214" cy="138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7649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H-index</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3849"/>
            <a:ext cx="8564809" cy="4626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nut 3"/>
          <p:cNvSpPr/>
          <p:nvPr/>
        </p:nvSpPr>
        <p:spPr>
          <a:xfrm>
            <a:off x="0" y="2950029"/>
            <a:ext cx="1320800"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2148114" y="2950028"/>
            <a:ext cx="1320800"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22200"/>
            <a:ext cx="9143999" cy="4517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ame 2"/>
          <p:cNvSpPr/>
          <p:nvPr/>
        </p:nvSpPr>
        <p:spPr>
          <a:xfrm>
            <a:off x="1509486" y="3541486"/>
            <a:ext cx="7474857" cy="537028"/>
          </a:xfrm>
          <a:prstGeom prst="frame">
            <a:avLst>
              <a:gd name="adj1" fmla="val 5796"/>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1923160" y="3197750"/>
            <a:ext cx="1320800"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18544"/>
            <a:ext cx="9143999" cy="4517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Donut 14"/>
          <p:cNvSpPr/>
          <p:nvPr/>
        </p:nvSpPr>
        <p:spPr>
          <a:xfrm>
            <a:off x="3468914" y="3416684"/>
            <a:ext cx="1320800"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417779"/>
            <a:ext cx="9144000" cy="4517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Donut 16"/>
          <p:cNvSpPr/>
          <p:nvPr/>
        </p:nvSpPr>
        <p:spPr>
          <a:xfrm>
            <a:off x="4129314" y="2710542"/>
            <a:ext cx="1320800"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42772"/>
            <a:ext cx="9144000" cy="4517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549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171"/>
                                        </p:tgtEl>
                                        <p:attrNameLst>
                                          <p:attrName>style.visibility</p:attrName>
                                        </p:attrNameLst>
                                      </p:cBhvr>
                                      <p:to>
                                        <p:strVal val="visible"/>
                                      </p:to>
                                    </p:set>
                                    <p:anim calcmode="lin" valueType="num">
                                      <p:cBhvr additive="base">
                                        <p:cTn id="15" dur="500" fill="hold"/>
                                        <p:tgtEl>
                                          <p:spTgt spid="7171"/>
                                        </p:tgtEl>
                                        <p:attrNameLst>
                                          <p:attrName>ppt_x</p:attrName>
                                        </p:attrNameLst>
                                      </p:cBhvr>
                                      <p:tavLst>
                                        <p:tav tm="0">
                                          <p:val>
                                            <p:strVal val="#ppt_x"/>
                                          </p:val>
                                        </p:tav>
                                        <p:tav tm="100000">
                                          <p:val>
                                            <p:strVal val="#ppt_x"/>
                                          </p:val>
                                        </p:tav>
                                      </p:tavLst>
                                    </p:anim>
                                    <p:anim calcmode="lin" valueType="num">
                                      <p:cBhvr additive="base">
                                        <p:cTn id="16"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8" grpId="0" animBg="1"/>
      <p:bldP spid="15"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zh-CN" altLang="en-US" dirty="0" smtClean="0"/>
              <a:t>与导师交流</a:t>
            </a:r>
            <a:endParaRPr lang="en-US" altLang="zh-CN" dirty="0" smtClean="0"/>
          </a:p>
          <a:p>
            <a:pPr lvl="1"/>
            <a:r>
              <a:rPr lang="zh-CN" altLang="en-US" dirty="0"/>
              <a:t>一</a:t>
            </a:r>
            <a:r>
              <a:rPr lang="zh-CN" altLang="en-US" dirty="0" smtClean="0"/>
              <a:t>切合作的</a:t>
            </a:r>
            <a:r>
              <a:rPr lang="zh-CN" altLang="en-US" dirty="0" smtClean="0">
                <a:solidFill>
                  <a:srgbClr val="FF0000"/>
                </a:solidFill>
              </a:rPr>
              <a:t>基础</a:t>
            </a:r>
            <a:endParaRPr lang="en-US" altLang="zh-CN" dirty="0" smtClean="0">
              <a:solidFill>
                <a:srgbClr val="FF0000"/>
              </a:solidFill>
            </a:endParaRPr>
          </a:p>
          <a:p>
            <a:r>
              <a:rPr lang="zh-CN" altLang="en-US" dirty="0" smtClean="0"/>
              <a:t>与导师保持联系</a:t>
            </a:r>
            <a:endParaRPr lang="en-US" altLang="zh-CN" dirty="0" smtClean="0"/>
          </a:p>
          <a:p>
            <a:pPr lvl="1"/>
            <a:r>
              <a:rPr lang="zh-CN" altLang="en-US" dirty="0" smtClean="0">
                <a:solidFill>
                  <a:srgbClr val="FF0000"/>
                </a:solidFill>
              </a:rPr>
              <a:t>让导师了解你的进展</a:t>
            </a:r>
            <a:endParaRPr lang="en-US" altLang="zh-CN" dirty="0" smtClean="0">
              <a:solidFill>
                <a:srgbClr val="FF0000"/>
              </a:solidFill>
            </a:endParaRPr>
          </a:p>
          <a:p>
            <a:r>
              <a:rPr lang="zh-CN" altLang="en-US" dirty="0" smtClean="0"/>
              <a:t>更多的了解你的导师</a:t>
            </a:r>
            <a:endParaRPr lang="en-US" altLang="zh-CN" dirty="0" smtClean="0"/>
          </a:p>
          <a:p>
            <a:pPr lvl="1"/>
            <a:r>
              <a:rPr lang="zh-CN" altLang="en-US" dirty="0" smtClean="0">
                <a:solidFill>
                  <a:srgbClr val="FF0000"/>
                </a:solidFill>
              </a:rPr>
              <a:t>全方位的信息</a:t>
            </a:r>
            <a:r>
              <a:rPr lang="zh-CN" altLang="en-US" dirty="0" smtClean="0"/>
              <a:t>（课题组进展情况、导师最近生活与工作状态）</a:t>
            </a:r>
            <a:endParaRPr lang="en-US" altLang="zh-CN" dirty="0" smtClean="0"/>
          </a:p>
          <a:p>
            <a:pPr lvl="1"/>
            <a:r>
              <a:rPr lang="zh-CN" altLang="en-US" dirty="0"/>
              <a:t>基</a:t>
            </a:r>
            <a:r>
              <a:rPr lang="zh-CN" altLang="en-US" dirty="0" smtClean="0"/>
              <a:t>于了解的无障碍沟通，</a:t>
            </a:r>
            <a:r>
              <a:rPr lang="zh-CN" altLang="en-US" dirty="0" smtClean="0">
                <a:solidFill>
                  <a:srgbClr val="FF0000"/>
                </a:solidFill>
              </a:rPr>
              <a:t>务必做到避免误解</a:t>
            </a:r>
            <a:endParaRPr lang="en-US" altLang="zh-CN" dirty="0" smtClean="0">
              <a:solidFill>
                <a:srgbClr val="FF0000"/>
              </a:solidFill>
            </a:endParaRPr>
          </a:p>
          <a:p>
            <a:r>
              <a:rPr lang="zh-CN" altLang="en-US" dirty="0"/>
              <a:t>获</a:t>
            </a:r>
            <a:r>
              <a:rPr lang="zh-CN" altLang="en-US" dirty="0" smtClean="0"/>
              <a:t>得导师的尊重</a:t>
            </a:r>
            <a:endParaRPr lang="en-US" altLang="zh-CN" dirty="0" smtClean="0"/>
          </a:p>
          <a:p>
            <a:pPr lvl="1"/>
            <a:r>
              <a:rPr lang="zh-CN" altLang="en-US" dirty="0" smtClean="0"/>
              <a:t>展现自己</a:t>
            </a:r>
            <a:r>
              <a:rPr lang="zh-CN" altLang="en-US" dirty="0" smtClean="0">
                <a:solidFill>
                  <a:srgbClr val="FF0000"/>
                </a:solidFill>
              </a:rPr>
              <a:t>独立的见解</a:t>
            </a:r>
            <a:r>
              <a:rPr lang="zh-CN" altLang="en-US" dirty="0" smtClean="0"/>
              <a:t>，提出更好的假设与建议</a:t>
            </a:r>
            <a:endParaRPr lang="en-US" altLang="zh-CN" dirty="0" smtClean="0"/>
          </a:p>
          <a:p>
            <a:r>
              <a:rPr lang="zh-CN" altLang="en-US" dirty="0"/>
              <a:t>坚</a:t>
            </a:r>
            <a:r>
              <a:rPr lang="zh-CN" altLang="en-US" dirty="0" smtClean="0"/>
              <a:t>持自己的权利</a:t>
            </a:r>
            <a:endParaRPr lang="en-US" altLang="zh-CN" dirty="0" smtClean="0"/>
          </a:p>
          <a:p>
            <a:pPr lvl="1"/>
            <a:r>
              <a:rPr lang="zh-CN" altLang="en-US" dirty="0"/>
              <a:t>学</a:t>
            </a:r>
            <a:r>
              <a:rPr lang="zh-CN" altLang="en-US" dirty="0" smtClean="0"/>
              <a:t>会对位高权重的人提出要求的</a:t>
            </a:r>
            <a:r>
              <a:rPr lang="zh-CN" altLang="en-US" dirty="0" smtClean="0">
                <a:solidFill>
                  <a:srgbClr val="FF0000"/>
                </a:solidFill>
              </a:rPr>
              <a:t>能力</a:t>
            </a:r>
            <a:endParaRPr lang="en-US" altLang="zh-CN" dirty="0" smtClean="0">
              <a:solidFill>
                <a:srgbClr val="FF0000"/>
              </a:solidFill>
            </a:endParaRPr>
          </a:p>
          <a:p>
            <a:r>
              <a:rPr lang="zh-CN" altLang="en-US" dirty="0" smtClean="0"/>
              <a:t>多写文章</a:t>
            </a:r>
            <a:endParaRPr lang="en-US" altLang="zh-CN" dirty="0" smtClean="0"/>
          </a:p>
          <a:p>
            <a:pPr lvl="1"/>
            <a:r>
              <a:rPr lang="zh-CN" altLang="en-US" dirty="0" smtClean="0"/>
              <a:t>与导师最有效的合作方法</a:t>
            </a:r>
            <a:endParaRPr lang="en-US" dirty="0" smtClean="0"/>
          </a:p>
        </p:txBody>
      </p:sp>
      <p:sp>
        <p:nvSpPr>
          <p:cNvPr id="3" name="Title 2"/>
          <p:cNvSpPr>
            <a:spLocks noGrp="1"/>
          </p:cNvSpPr>
          <p:nvPr>
            <p:ph type="title"/>
          </p:nvPr>
        </p:nvSpPr>
        <p:spPr/>
        <p:txBody>
          <a:bodyPr/>
          <a:lstStyle/>
          <a:p>
            <a:r>
              <a:rPr lang="en-US" dirty="0" smtClean="0"/>
              <a:t>Handling your Ph. D. adviser </a:t>
            </a:r>
            <a:r>
              <a:rPr lang="en-US" altLang="zh-CN" dirty="0" smtClean="0">
                <a:solidFill>
                  <a:srgbClr val="FF0000"/>
                </a:solidFill>
              </a:rPr>
              <a:t>in a professional way</a:t>
            </a:r>
            <a:endParaRPr lang="en-US" dirty="0">
              <a:solidFill>
                <a:srgbClr val="FF000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5580" y="4301721"/>
            <a:ext cx="2605314" cy="197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upload.wikimedia.org/wikipedia/commons/8/81/Mendeley_Logo_Vertic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834" y="1612484"/>
            <a:ext cx="1479060" cy="147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3518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half" idx="1"/>
            <p:extLst/>
          </p:nvPr>
        </p:nvGraphicFramePr>
        <p:xfrm>
          <a:off x="0" y="1123849"/>
          <a:ext cx="5087257" cy="4897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p:cNvSpPr>
            <a:spLocks noGrp="1"/>
          </p:cNvSpPr>
          <p:nvPr>
            <p:ph type="title"/>
          </p:nvPr>
        </p:nvSpPr>
        <p:spPr/>
        <p:txBody>
          <a:bodyPr/>
          <a:lstStyle/>
          <a:p>
            <a:r>
              <a:rPr lang="en-US" altLang="zh-CN" dirty="0" smtClean="0"/>
              <a:t>From Motivation to Action</a:t>
            </a:r>
            <a:endParaRPr lang="en-US" dirty="0"/>
          </a:p>
        </p:txBody>
      </p:sp>
      <p:graphicFrame>
        <p:nvGraphicFramePr>
          <p:cNvPr id="3" name="Diagram 2"/>
          <p:cNvGraphicFramePr/>
          <p:nvPr>
            <p:extLst/>
          </p:nvPr>
        </p:nvGraphicFramePr>
        <p:xfrm>
          <a:off x="5747658" y="2309863"/>
          <a:ext cx="3396342" cy="22382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29829" y="4798868"/>
            <a:ext cx="2455916" cy="186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2552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nvPr>
        </p:nvGraphicFramePr>
        <p:xfrm>
          <a:off x="0" y="1123849"/>
          <a:ext cx="9144000" cy="5734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altLang="zh-CN" dirty="0" smtClean="0"/>
              <a:t>Time Management &amp; Performance</a:t>
            </a:r>
            <a:endParaRPr lang="en-US" dirty="0"/>
          </a:p>
        </p:txBody>
      </p:sp>
    </p:spTree>
    <p:extLst>
      <p:ext uri="{BB962C8B-B14F-4D97-AF65-F5344CB8AC3E}">
        <p14:creationId xmlns:p14="http://schemas.microsoft.com/office/powerpoint/2010/main" val="14326339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10000"/>
          </a:bodyPr>
          <a:lstStyle/>
          <a:p>
            <a:r>
              <a:rPr lang="en-US" dirty="0" smtClean="0"/>
              <a:t>Handling </a:t>
            </a:r>
            <a:r>
              <a:rPr lang="en-US" dirty="0"/>
              <a:t>the </a:t>
            </a:r>
            <a:r>
              <a:rPr lang="en-US" dirty="0" smtClean="0"/>
              <a:t>literature</a:t>
            </a:r>
          </a:p>
          <a:p>
            <a:endParaRPr lang="en-US" dirty="0"/>
          </a:p>
          <a:p>
            <a:r>
              <a:rPr lang="en-US" sz="1800" dirty="0" smtClean="0"/>
              <a:t>What is literature?</a:t>
            </a:r>
          </a:p>
          <a:p>
            <a:r>
              <a:rPr lang="en-US" sz="1800" dirty="0" smtClean="0"/>
              <a:t>What can we do with literature?</a:t>
            </a:r>
          </a:p>
          <a:p>
            <a:r>
              <a:rPr lang="en-US" altLang="zh-CN" sz="1800" dirty="0" smtClean="0"/>
              <a:t>What Tools could we use?</a:t>
            </a:r>
            <a:endParaRPr lang="en-US" sz="1800" dirty="0" smtClean="0"/>
          </a:p>
        </p:txBody>
      </p:sp>
    </p:spTree>
    <p:extLst>
      <p:ext uri="{BB962C8B-B14F-4D97-AF65-F5344CB8AC3E}">
        <p14:creationId xmlns:p14="http://schemas.microsoft.com/office/powerpoint/2010/main" val="27425473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57200" y="1799770"/>
            <a:ext cx="8238318" cy="4598485"/>
          </a:xfrm>
        </p:spPr>
        <p:txBody>
          <a:bodyPr numCol="2">
            <a:normAutofit fontScale="92500" lnSpcReduction="20000"/>
          </a:bodyPr>
          <a:lstStyle/>
          <a:p>
            <a:pPr marL="86868" indent="0">
              <a:buNone/>
            </a:pPr>
            <a:r>
              <a:rPr lang="zh-CN" altLang="en-US" sz="2100" dirty="0">
                <a:solidFill>
                  <a:srgbClr val="C00000"/>
                </a:solidFill>
              </a:rPr>
              <a:t>物理科学与工程</a:t>
            </a:r>
            <a:r>
              <a:rPr lang="en-US" altLang="zh-CN" sz="2100" dirty="0">
                <a:solidFill>
                  <a:srgbClr val="C00000"/>
                </a:solidFill>
              </a:rPr>
              <a:t>(1146, 11781)</a:t>
            </a:r>
          </a:p>
          <a:p>
            <a:pPr lvl="1"/>
            <a:r>
              <a:rPr lang="zh-CN" altLang="en-US" dirty="0"/>
              <a:t>化学工程学</a:t>
            </a:r>
            <a:r>
              <a:rPr lang="en-US" altLang="zh-CN" dirty="0"/>
              <a:t>(</a:t>
            </a:r>
            <a:r>
              <a:rPr lang="en-US" altLang="zh-CN" dirty="0" smtClean="0"/>
              <a:t>150,802</a:t>
            </a:r>
            <a:endParaRPr lang="en-US" altLang="zh-CN" dirty="0"/>
          </a:p>
          <a:p>
            <a:pPr lvl="1"/>
            <a:r>
              <a:rPr lang="zh-CN" altLang="en-US" dirty="0"/>
              <a:t>化学</a:t>
            </a:r>
            <a:r>
              <a:rPr lang="en-US" altLang="zh-CN" dirty="0"/>
              <a:t>(183,1736)</a:t>
            </a:r>
          </a:p>
          <a:p>
            <a:pPr lvl="1"/>
            <a:r>
              <a:rPr lang="zh-CN" altLang="en-US" dirty="0"/>
              <a:t>计算机科学</a:t>
            </a:r>
            <a:r>
              <a:rPr lang="en-US" altLang="zh-CN" dirty="0"/>
              <a:t>(208,2074)</a:t>
            </a:r>
          </a:p>
          <a:p>
            <a:pPr lvl="1"/>
            <a:r>
              <a:rPr lang="zh-CN" altLang="en-US" dirty="0"/>
              <a:t>地球和行星学</a:t>
            </a:r>
            <a:r>
              <a:rPr lang="en-US" altLang="zh-CN" dirty="0"/>
              <a:t>(173,522)</a:t>
            </a:r>
          </a:p>
          <a:p>
            <a:pPr lvl="1"/>
            <a:r>
              <a:rPr lang="zh-CN" altLang="en-US" dirty="0"/>
              <a:t>能源</a:t>
            </a:r>
            <a:r>
              <a:rPr lang="en-US" altLang="zh-CN" dirty="0"/>
              <a:t>(108,527)</a:t>
            </a:r>
          </a:p>
          <a:p>
            <a:pPr lvl="1"/>
            <a:r>
              <a:rPr lang="zh-CN" altLang="en-US" dirty="0"/>
              <a:t>工程</a:t>
            </a:r>
            <a:r>
              <a:rPr lang="en-US" altLang="zh-CN" dirty="0"/>
              <a:t>(346,4238)</a:t>
            </a:r>
          </a:p>
          <a:p>
            <a:pPr lvl="1"/>
            <a:r>
              <a:rPr lang="zh-CN" altLang="en-US" dirty="0"/>
              <a:t>材料科学</a:t>
            </a:r>
            <a:r>
              <a:rPr lang="en-US" altLang="zh-CN" dirty="0"/>
              <a:t>(231,1383)</a:t>
            </a:r>
          </a:p>
          <a:p>
            <a:pPr lvl="1"/>
            <a:r>
              <a:rPr lang="zh-CN" altLang="en-US" dirty="0"/>
              <a:t>数学</a:t>
            </a:r>
            <a:r>
              <a:rPr lang="en-US" altLang="zh-CN" dirty="0"/>
              <a:t>(131,1028)</a:t>
            </a:r>
          </a:p>
          <a:p>
            <a:pPr lvl="1"/>
            <a:r>
              <a:rPr lang="zh-CN" altLang="en-US" dirty="0"/>
              <a:t>物理学和天文学</a:t>
            </a:r>
            <a:r>
              <a:rPr lang="en-US" altLang="zh-CN" dirty="0"/>
              <a:t>(191,1408)</a:t>
            </a:r>
          </a:p>
          <a:p>
            <a:pPr marL="86868" indent="0">
              <a:buNone/>
            </a:pPr>
            <a:r>
              <a:rPr lang="zh-CN" altLang="en-US" sz="2100" dirty="0" smtClean="0">
                <a:solidFill>
                  <a:srgbClr val="C00000"/>
                </a:solidFill>
              </a:rPr>
              <a:t>生</a:t>
            </a:r>
            <a:r>
              <a:rPr lang="zh-CN" altLang="en-US" sz="2100" dirty="0">
                <a:solidFill>
                  <a:srgbClr val="C00000"/>
                </a:solidFill>
              </a:rPr>
              <a:t>命科学</a:t>
            </a:r>
            <a:r>
              <a:rPr lang="en-US" altLang="zh-CN" sz="2100" dirty="0">
                <a:solidFill>
                  <a:srgbClr val="C00000"/>
                </a:solidFill>
              </a:rPr>
              <a:t>(1093,5645)</a:t>
            </a:r>
          </a:p>
          <a:p>
            <a:pPr lvl="1"/>
            <a:r>
              <a:rPr lang="zh-CN" altLang="en-US" dirty="0"/>
              <a:t>农业和生物学</a:t>
            </a:r>
            <a:r>
              <a:rPr lang="en-US" altLang="zh-CN" dirty="0"/>
              <a:t>(313,2294)</a:t>
            </a:r>
          </a:p>
          <a:p>
            <a:pPr lvl="1"/>
            <a:r>
              <a:rPr lang="zh-CN" altLang="en-US" dirty="0"/>
              <a:t>生物化学</a:t>
            </a:r>
            <a:r>
              <a:rPr lang="en-US" altLang="zh-CN" dirty="0"/>
              <a:t>/</a:t>
            </a:r>
            <a:r>
              <a:rPr lang="zh-CN" altLang="en-US" dirty="0"/>
              <a:t>遗传学</a:t>
            </a:r>
            <a:r>
              <a:rPr lang="en-US" altLang="zh-CN" dirty="0"/>
              <a:t>/</a:t>
            </a:r>
            <a:r>
              <a:rPr lang="zh-CN" altLang="en-US" dirty="0"/>
              <a:t>分子生物学</a:t>
            </a:r>
            <a:r>
              <a:rPr lang="en-US" altLang="zh-CN" dirty="0"/>
              <a:t>(478,2241)</a:t>
            </a:r>
          </a:p>
          <a:p>
            <a:pPr lvl="1"/>
            <a:r>
              <a:rPr lang="zh-CN" altLang="en-US" dirty="0"/>
              <a:t>环境科学</a:t>
            </a:r>
            <a:r>
              <a:rPr lang="en-US" altLang="zh-CN" dirty="0"/>
              <a:t>(215,681)</a:t>
            </a:r>
          </a:p>
          <a:p>
            <a:pPr lvl="1"/>
            <a:r>
              <a:rPr lang="zh-CN" altLang="en-US" dirty="0"/>
              <a:t>免疫学和微生物学</a:t>
            </a:r>
            <a:r>
              <a:rPr lang="en-US" altLang="zh-CN" dirty="0"/>
              <a:t>(198,340)</a:t>
            </a:r>
          </a:p>
          <a:p>
            <a:pPr lvl="1"/>
            <a:r>
              <a:rPr lang="zh-CN" altLang="en-US" dirty="0"/>
              <a:t>神经科学</a:t>
            </a:r>
            <a:r>
              <a:rPr lang="en-US" altLang="zh-CN" dirty="0"/>
              <a:t>(205,521)</a:t>
            </a:r>
          </a:p>
          <a:p>
            <a:pPr marL="86868" indent="0">
              <a:buNone/>
            </a:pPr>
            <a:r>
              <a:rPr lang="zh-CN" altLang="en-US" sz="2100" dirty="0">
                <a:solidFill>
                  <a:srgbClr val="C00000"/>
                </a:solidFill>
              </a:rPr>
              <a:t>健康科学</a:t>
            </a:r>
            <a:r>
              <a:rPr lang="en-US" altLang="zh-CN" sz="2100" dirty="0">
                <a:solidFill>
                  <a:srgbClr val="C00000"/>
                </a:solidFill>
              </a:rPr>
              <a:t>(1683,3210)</a:t>
            </a:r>
          </a:p>
          <a:p>
            <a:pPr lvl="1"/>
            <a:r>
              <a:rPr lang="zh-CN" altLang="en-US" dirty="0"/>
              <a:t>医科和牙科</a:t>
            </a:r>
            <a:r>
              <a:rPr lang="en-US" altLang="zh-CN" dirty="0"/>
              <a:t>(1479,2408)</a:t>
            </a:r>
          </a:p>
          <a:p>
            <a:pPr lvl="1"/>
            <a:r>
              <a:rPr lang="zh-CN" altLang="en-US" dirty="0"/>
              <a:t>护理与卫生保健</a:t>
            </a:r>
            <a:r>
              <a:rPr lang="en-US" altLang="zh-CN" dirty="0"/>
              <a:t>(212,547)</a:t>
            </a:r>
          </a:p>
          <a:p>
            <a:pPr lvl="1"/>
            <a:r>
              <a:rPr lang="zh-CN" altLang="en-US" dirty="0"/>
              <a:t>药理学</a:t>
            </a:r>
            <a:r>
              <a:rPr lang="en-US" altLang="zh-CN" dirty="0"/>
              <a:t>/</a:t>
            </a:r>
            <a:r>
              <a:rPr lang="zh-CN" altLang="en-US" dirty="0"/>
              <a:t>毒理学</a:t>
            </a:r>
            <a:r>
              <a:rPr lang="en-US" altLang="zh-CN" dirty="0"/>
              <a:t>/</a:t>
            </a:r>
            <a:r>
              <a:rPr lang="zh-CN" altLang="en-US" dirty="0"/>
              <a:t>制药科学</a:t>
            </a:r>
            <a:r>
              <a:rPr lang="en-US" altLang="zh-CN" dirty="0"/>
              <a:t>(177,474)</a:t>
            </a:r>
          </a:p>
          <a:p>
            <a:pPr lvl="1"/>
            <a:r>
              <a:rPr lang="zh-CN" altLang="en-US" dirty="0"/>
              <a:t>兽医学和兽医用药</a:t>
            </a:r>
            <a:r>
              <a:rPr lang="en-US" altLang="zh-CN" dirty="0"/>
              <a:t>(71,254</a:t>
            </a:r>
            <a:r>
              <a:rPr lang="en-US" altLang="zh-CN" dirty="0" smtClean="0"/>
              <a:t>)</a:t>
            </a:r>
          </a:p>
          <a:p>
            <a:pPr marL="86868" indent="0">
              <a:buNone/>
            </a:pPr>
            <a:r>
              <a:rPr lang="zh-CN" altLang="en-US" sz="2100" dirty="0">
                <a:solidFill>
                  <a:srgbClr val="C00000"/>
                </a:solidFill>
              </a:rPr>
              <a:t>社会科学及人文</a:t>
            </a:r>
            <a:r>
              <a:rPr lang="en-US" altLang="zh-CN" sz="2100" dirty="0">
                <a:solidFill>
                  <a:srgbClr val="C00000"/>
                </a:solidFill>
              </a:rPr>
              <a:t>(697,4458)</a:t>
            </a:r>
          </a:p>
          <a:p>
            <a:pPr lvl="1"/>
            <a:r>
              <a:rPr lang="zh-CN" altLang="en-US" dirty="0" smtClean="0"/>
              <a:t>艺</a:t>
            </a:r>
            <a:r>
              <a:rPr lang="zh-CN" altLang="en-US" dirty="0"/>
              <a:t>术与人文</a:t>
            </a:r>
            <a:r>
              <a:rPr lang="en-US" altLang="zh-CN" dirty="0"/>
              <a:t>(70,1107)</a:t>
            </a:r>
          </a:p>
          <a:p>
            <a:pPr lvl="1"/>
            <a:r>
              <a:rPr lang="zh-CN" altLang="en-US" dirty="0"/>
              <a:t>商业</a:t>
            </a:r>
            <a:r>
              <a:rPr lang="en-US" altLang="zh-CN" dirty="0"/>
              <a:t>/</a:t>
            </a:r>
            <a:r>
              <a:rPr lang="zh-CN" altLang="en-US" dirty="0"/>
              <a:t>管理</a:t>
            </a:r>
            <a:r>
              <a:rPr lang="en-US" altLang="zh-CN" dirty="0"/>
              <a:t>/</a:t>
            </a:r>
            <a:r>
              <a:rPr lang="zh-CN" altLang="en-US" dirty="0"/>
              <a:t>会计学</a:t>
            </a:r>
            <a:r>
              <a:rPr lang="en-US" altLang="zh-CN" dirty="0"/>
              <a:t>(146,1047)</a:t>
            </a:r>
          </a:p>
          <a:p>
            <a:pPr lvl="1"/>
            <a:r>
              <a:rPr lang="zh-CN" altLang="en-US" dirty="0"/>
              <a:t>决策科学</a:t>
            </a:r>
            <a:r>
              <a:rPr lang="en-US" altLang="zh-CN" dirty="0"/>
              <a:t>(82,41)</a:t>
            </a:r>
          </a:p>
          <a:p>
            <a:pPr lvl="1"/>
            <a:r>
              <a:rPr lang="zh-CN" altLang="en-US" dirty="0"/>
              <a:t>经济学</a:t>
            </a:r>
            <a:r>
              <a:rPr lang="en-US" altLang="zh-CN" dirty="0"/>
              <a:t>/</a:t>
            </a:r>
            <a:r>
              <a:rPr lang="zh-CN" altLang="en-US" dirty="0"/>
              <a:t>计量经济学</a:t>
            </a:r>
            <a:r>
              <a:rPr lang="en-US" altLang="zh-CN" dirty="0"/>
              <a:t>/</a:t>
            </a:r>
            <a:r>
              <a:rPr lang="zh-CN" altLang="en-US" dirty="0"/>
              <a:t>金融</a:t>
            </a:r>
            <a:r>
              <a:rPr lang="en-US" altLang="zh-CN" dirty="0"/>
              <a:t>(139,544)</a:t>
            </a:r>
          </a:p>
          <a:p>
            <a:pPr lvl="1"/>
            <a:r>
              <a:rPr lang="zh-CN" altLang="en-US" dirty="0"/>
              <a:t>心理学</a:t>
            </a:r>
            <a:r>
              <a:rPr lang="en-US" altLang="zh-CN" dirty="0"/>
              <a:t>(186,699)</a:t>
            </a:r>
          </a:p>
          <a:p>
            <a:pPr lvl="1"/>
            <a:r>
              <a:rPr lang="zh-CN" altLang="en-US" dirty="0"/>
              <a:t>社会科学</a:t>
            </a:r>
            <a:r>
              <a:rPr lang="en-US" altLang="zh-CN" dirty="0"/>
              <a:t>(351,1248</a:t>
            </a:r>
            <a:r>
              <a:rPr lang="en-US" altLang="zh-CN" dirty="0" smtClean="0"/>
              <a:t>)</a:t>
            </a:r>
            <a:endParaRPr lang="en-US" altLang="zh-CN" dirty="0"/>
          </a:p>
          <a:p>
            <a:pPr lvl="1"/>
            <a:endParaRPr lang="en-US" altLang="zh-CN" dirty="0"/>
          </a:p>
          <a:p>
            <a:pPr lvl="1"/>
            <a:endParaRPr lang="en-US" altLang="zh-CN" dirty="0"/>
          </a:p>
        </p:txBody>
      </p:sp>
      <p:sp>
        <p:nvSpPr>
          <p:cNvPr id="7" name="Title 6"/>
          <p:cNvSpPr>
            <a:spLocks noGrp="1"/>
          </p:cNvSpPr>
          <p:nvPr>
            <p:ph type="title"/>
          </p:nvPr>
        </p:nvSpPr>
        <p:spPr/>
        <p:txBody>
          <a:bodyPr/>
          <a:lstStyle/>
          <a:p>
            <a:r>
              <a:rPr lang="en-US" altLang="zh-CN" dirty="0" smtClean="0">
                <a:solidFill>
                  <a:srgbClr val="FF6600"/>
                </a:solidFill>
                <a:latin typeface="Arial" panose="020B0604020202020204" pitchFamily="34" charset="0"/>
                <a:cs typeface="Arial" panose="020B0604020202020204" pitchFamily="34" charset="0"/>
              </a:rPr>
              <a:t>Universities Have a lot of literatures</a:t>
            </a:r>
            <a:r>
              <a:rPr lang="en-US" altLang="zh-CN" dirty="0" smtClean="0"/>
              <a:t/>
            </a:r>
            <a:br>
              <a:rPr lang="en-US" altLang="zh-CN" dirty="0" smtClean="0"/>
            </a:br>
            <a:r>
              <a:rPr lang="zh-CN" altLang="en-US" dirty="0" smtClean="0"/>
              <a:t>文献的处理需要有目的有策略</a:t>
            </a:r>
            <a:r>
              <a:rPr lang="en-US" dirty="0" smtClean="0"/>
              <a:t/>
            </a:r>
            <a:br>
              <a:rPr lang="en-US" dirty="0" smtClean="0"/>
            </a:br>
            <a:r>
              <a:rPr lang="zh-CN" altLang="en-US" sz="1800" dirty="0" smtClean="0">
                <a:solidFill>
                  <a:srgbClr val="00B050"/>
                </a:solidFill>
              </a:rPr>
              <a:t>例，全学科全文数据库</a:t>
            </a:r>
            <a:r>
              <a:rPr lang="en-US" dirty="0" err="1" smtClean="0">
                <a:solidFill>
                  <a:srgbClr val="00B050"/>
                </a:solidFill>
              </a:rPr>
              <a:t>ScienceDirect</a:t>
            </a:r>
            <a:r>
              <a:rPr lang="en-US" sz="1800" dirty="0" smtClean="0">
                <a:solidFill>
                  <a:srgbClr val="00B050"/>
                </a:solidFill>
              </a:rPr>
              <a:t> </a:t>
            </a:r>
            <a:r>
              <a:rPr lang="zh-CN" altLang="en-US" sz="1800" dirty="0" smtClean="0">
                <a:solidFill>
                  <a:srgbClr val="00B050"/>
                </a:solidFill>
              </a:rPr>
              <a:t>所含期</a:t>
            </a:r>
            <a:r>
              <a:rPr lang="zh-CN" altLang="en-US" sz="1800" dirty="0">
                <a:solidFill>
                  <a:srgbClr val="00B050"/>
                </a:solidFill>
              </a:rPr>
              <a:t>刊及书籍覆盖的领域及数</a:t>
            </a:r>
            <a:r>
              <a:rPr lang="zh-CN" altLang="en-US" sz="1800" dirty="0" smtClean="0">
                <a:solidFill>
                  <a:srgbClr val="00B050"/>
                </a:solidFill>
              </a:rPr>
              <a:t>量</a:t>
            </a:r>
            <a:endParaRPr lang="en-US" sz="1800" dirty="0">
              <a:solidFill>
                <a:srgbClr val="00B050"/>
              </a:solidFill>
            </a:endParaRPr>
          </a:p>
        </p:txBody>
      </p:sp>
      <p:sp>
        <p:nvSpPr>
          <p:cNvPr id="4" name="矩形 4"/>
          <p:cNvSpPr>
            <a:spLocks noChangeArrowheads="1"/>
          </p:cNvSpPr>
          <p:nvPr/>
        </p:nvSpPr>
        <p:spPr bwMode="auto">
          <a:xfrm>
            <a:off x="4461196" y="5334126"/>
            <a:ext cx="4359275" cy="83099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algn="l">
              <a:spcBef>
                <a:spcPct val="50000"/>
              </a:spcBef>
            </a:pPr>
            <a:r>
              <a:rPr lang="zh-CN" altLang="en-US" sz="1600" dirty="0">
                <a:solidFill>
                  <a:srgbClr val="FF9900"/>
                </a:solidFill>
                <a:ea typeface="微软雅黑" pitchFamily="34" charset="-122"/>
              </a:rPr>
              <a:t>数据截至</a:t>
            </a:r>
            <a:r>
              <a:rPr lang="en-US" altLang="zh-CN" sz="1600" dirty="0" smtClean="0">
                <a:solidFill>
                  <a:srgbClr val="FF9900"/>
                </a:solidFill>
                <a:ea typeface="微软雅黑" pitchFamily="34" charset="-122"/>
              </a:rPr>
              <a:t>2015.1.15</a:t>
            </a:r>
            <a:r>
              <a:rPr lang="zh-CN" altLang="en-US" sz="1600" dirty="0" smtClean="0">
                <a:solidFill>
                  <a:srgbClr val="FF9900"/>
                </a:solidFill>
                <a:ea typeface="微软雅黑" pitchFamily="34" charset="-122"/>
              </a:rPr>
              <a:t>，</a:t>
            </a:r>
            <a:r>
              <a:rPr lang="zh-CN" altLang="en-US" sz="1600" dirty="0">
                <a:solidFill>
                  <a:srgbClr val="FF9900"/>
                </a:solidFill>
                <a:ea typeface="微软雅黑" pitchFamily="34" charset="-122"/>
              </a:rPr>
              <a:t>括号中前者为期刊数目</a:t>
            </a:r>
            <a:r>
              <a:rPr lang="en-US" altLang="zh-CN" sz="1600" dirty="0">
                <a:solidFill>
                  <a:srgbClr val="FF9900"/>
                </a:solidFill>
                <a:ea typeface="微软雅黑" pitchFamily="34" charset="-122"/>
              </a:rPr>
              <a:t>(</a:t>
            </a:r>
            <a:r>
              <a:rPr lang="zh-CN" altLang="en-US" sz="1600" dirty="0" smtClean="0">
                <a:solidFill>
                  <a:srgbClr val="FF9900"/>
                </a:solidFill>
                <a:ea typeface="微软雅黑" pitchFamily="34" charset="-122"/>
              </a:rPr>
              <a:t>共</a:t>
            </a:r>
            <a:r>
              <a:rPr lang="en-US" altLang="zh-CN" sz="1600" dirty="0" smtClean="0">
                <a:solidFill>
                  <a:srgbClr val="FF9900"/>
                </a:solidFill>
                <a:ea typeface="微软雅黑" pitchFamily="34" charset="-122"/>
              </a:rPr>
              <a:t>3534</a:t>
            </a:r>
            <a:r>
              <a:rPr lang="zh-CN" altLang="en-US" sz="1600" dirty="0" smtClean="0">
                <a:solidFill>
                  <a:srgbClr val="FF9900"/>
                </a:solidFill>
                <a:ea typeface="微软雅黑" pitchFamily="34" charset="-122"/>
              </a:rPr>
              <a:t>种</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，后者为书籍</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单行本、丛书、手册，参考书</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数量</a:t>
            </a:r>
            <a:r>
              <a:rPr lang="en-US" altLang="zh-CN" sz="1600" dirty="0">
                <a:solidFill>
                  <a:srgbClr val="FF9900"/>
                </a:solidFill>
                <a:ea typeface="微软雅黑" pitchFamily="34" charset="-122"/>
              </a:rPr>
              <a:t>(</a:t>
            </a:r>
            <a:r>
              <a:rPr lang="zh-CN" altLang="en-US" sz="1600" dirty="0" smtClean="0">
                <a:solidFill>
                  <a:srgbClr val="FF9900"/>
                </a:solidFill>
                <a:ea typeface="微软雅黑" pitchFamily="34" charset="-122"/>
              </a:rPr>
              <a:t>共</a:t>
            </a:r>
            <a:r>
              <a:rPr lang="en-US" altLang="zh-CN" sz="1600" dirty="0" smtClean="0">
                <a:solidFill>
                  <a:srgbClr val="FF9900"/>
                </a:solidFill>
                <a:ea typeface="微软雅黑" pitchFamily="34" charset="-122"/>
              </a:rPr>
              <a:t>23229</a:t>
            </a:r>
            <a:r>
              <a:rPr lang="zh-CN" altLang="en-US" sz="1600" dirty="0" smtClean="0">
                <a:solidFill>
                  <a:srgbClr val="FF9900"/>
                </a:solidFill>
                <a:ea typeface="微软雅黑" pitchFamily="34" charset="-122"/>
              </a:rPr>
              <a:t>本</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a:t>
            </a:r>
            <a:endParaRPr lang="en-US" altLang="zh-CN" sz="1600" dirty="0">
              <a:solidFill>
                <a:srgbClr val="FF9900"/>
              </a:solidFill>
              <a:ea typeface="微软雅黑" pitchFamily="34" charset="-122"/>
            </a:endParaRPr>
          </a:p>
        </p:txBody>
      </p:sp>
    </p:spTree>
    <p:extLst>
      <p:ext uri="{BB962C8B-B14F-4D97-AF65-F5344CB8AC3E}">
        <p14:creationId xmlns:p14="http://schemas.microsoft.com/office/powerpoint/2010/main" val="21315359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文</a:t>
            </a:r>
            <a:r>
              <a:rPr lang="zh-CN" altLang="en-US" dirty="0" smtClean="0"/>
              <a:t>献类型、特点与使用目的</a:t>
            </a:r>
            <a:endParaRPr lang="en-US" dirty="0"/>
          </a:p>
        </p:txBody>
      </p:sp>
      <p:grpSp>
        <p:nvGrpSpPr>
          <p:cNvPr id="4" name="Group 1"/>
          <p:cNvGrpSpPr>
            <a:grpSpLocks noChangeAspect="1"/>
          </p:cNvGrpSpPr>
          <p:nvPr/>
        </p:nvGrpSpPr>
        <p:grpSpPr bwMode="auto">
          <a:xfrm>
            <a:off x="208410" y="1553504"/>
            <a:ext cx="8703362" cy="3996622"/>
            <a:chOff x="1073150" y="2292176"/>
            <a:chExt cx="10253687" cy="4708525"/>
          </a:xfrm>
        </p:grpSpPr>
        <p:sp>
          <p:nvSpPr>
            <p:cNvPr id="5" name="直接连接符 50"/>
            <p:cNvSpPr>
              <a:spLocks noChangeShapeType="1"/>
            </p:cNvSpPr>
            <p:nvPr/>
          </p:nvSpPr>
          <p:spPr bwMode="auto">
            <a:xfrm flipV="1">
              <a:off x="2628904" y="2946226"/>
              <a:ext cx="1600204" cy="1085850"/>
            </a:xfrm>
            <a:prstGeom prst="line">
              <a:avLst/>
            </a:prstGeom>
            <a:noFill/>
            <a:ln w="12700" cap="flat" cmpd="sng">
              <a:solidFill>
                <a:srgbClr val="424242"/>
              </a:solidFill>
              <a:bevel/>
              <a:headEnd/>
              <a:tailEn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6" name="直接连接符 51"/>
            <p:cNvSpPr>
              <a:spLocks noChangeShapeType="1"/>
            </p:cNvSpPr>
            <p:nvPr/>
          </p:nvSpPr>
          <p:spPr bwMode="auto">
            <a:xfrm flipV="1">
              <a:off x="2628904" y="3884439"/>
              <a:ext cx="2606681" cy="617537"/>
            </a:xfrm>
            <a:prstGeom prst="line">
              <a:avLst/>
            </a:prstGeom>
            <a:noFill/>
            <a:ln w="12700" cap="flat" cmpd="sng">
              <a:solidFill>
                <a:srgbClr val="424242"/>
              </a:solidFill>
              <a:bevel/>
              <a:headEnd/>
              <a:tailEn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7" name="直接连接符 54"/>
            <p:cNvSpPr>
              <a:spLocks noChangeShapeType="1"/>
            </p:cNvSpPr>
            <p:nvPr/>
          </p:nvSpPr>
          <p:spPr bwMode="auto">
            <a:xfrm>
              <a:off x="2628904" y="4881389"/>
              <a:ext cx="2663831" cy="428625"/>
            </a:xfrm>
            <a:prstGeom prst="line">
              <a:avLst/>
            </a:prstGeom>
            <a:noFill/>
            <a:ln w="12700" cap="flat" cmpd="sng">
              <a:solidFill>
                <a:srgbClr val="424242"/>
              </a:solidFill>
              <a:bevel/>
              <a:headEnd/>
              <a:tailEn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8" name="直接连接符 59"/>
            <p:cNvSpPr>
              <a:spLocks noChangeShapeType="1"/>
            </p:cNvSpPr>
            <p:nvPr/>
          </p:nvSpPr>
          <p:spPr bwMode="auto">
            <a:xfrm>
              <a:off x="2460628" y="5189364"/>
              <a:ext cx="2006605" cy="1268412"/>
            </a:xfrm>
            <a:prstGeom prst="line">
              <a:avLst/>
            </a:prstGeom>
            <a:noFill/>
            <a:ln w="12700" cap="flat" cmpd="sng">
              <a:solidFill>
                <a:srgbClr val="424242"/>
              </a:solidFill>
              <a:bevel/>
              <a:headEnd/>
              <a:tailEn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9" name="矩形 12"/>
            <p:cNvSpPr>
              <a:spLocks noChangeArrowheads="1"/>
            </p:cNvSpPr>
            <p:nvPr/>
          </p:nvSpPr>
          <p:spPr bwMode="auto">
            <a:xfrm>
              <a:off x="6911975" y="2698015"/>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Calibri" pitchFamily="34" charset="0"/>
                </a:rPr>
                <a:t>综述</a:t>
              </a:r>
              <a:endParaRPr lang="en-US" altLang="zh-CN" sz="1600" b="0">
                <a:solidFill>
                  <a:srgbClr val="000000"/>
                </a:solidFill>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宋体" pitchFamily="2" charset="-122"/>
                </a:rPr>
                <a:t>弄清楚基本的概念</a:t>
              </a:r>
            </a:p>
          </p:txBody>
        </p:sp>
        <p:sp>
          <p:nvSpPr>
            <p:cNvPr id="10" name="矩形 13"/>
            <p:cNvSpPr>
              <a:spLocks noChangeArrowheads="1"/>
            </p:cNvSpPr>
            <p:nvPr/>
          </p:nvSpPr>
          <p:spPr bwMode="auto">
            <a:xfrm>
              <a:off x="6911975" y="3722140"/>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b="0" dirty="0">
                  <a:solidFill>
                    <a:srgbClr val="000000"/>
                  </a:solidFill>
                  <a:latin typeface="+mn-ea"/>
                  <a:cs typeface="Calibri" pitchFamily="34" charset="0"/>
                  <a:sym typeface="Calibri" pitchFamily="34" charset="0"/>
                </a:rPr>
                <a:t>专著</a:t>
              </a:r>
              <a:endParaRPr lang="en-US" altLang="zh-CN" sz="1600" b="0" dirty="0">
                <a:solidFill>
                  <a:srgbClr val="000000"/>
                </a:solidFill>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b="0" dirty="0">
                  <a:solidFill>
                    <a:srgbClr val="000000"/>
                  </a:solidFill>
                  <a:latin typeface="+mn-ea"/>
                  <a:cs typeface="Calibri" pitchFamily="34" charset="0"/>
                  <a:sym typeface="宋体" pitchFamily="2" charset="-122"/>
                </a:rPr>
                <a:t>弄清基本的原理、方法</a:t>
              </a:r>
            </a:p>
          </p:txBody>
        </p:sp>
        <p:sp>
          <p:nvSpPr>
            <p:cNvPr id="11" name="矩形 14"/>
            <p:cNvSpPr>
              <a:spLocks noChangeArrowheads="1"/>
            </p:cNvSpPr>
            <p:nvPr/>
          </p:nvSpPr>
          <p:spPr bwMode="auto">
            <a:xfrm>
              <a:off x="6932637" y="4806901"/>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Calibri" pitchFamily="34" charset="0"/>
                </a:rPr>
                <a:t>期刊</a:t>
              </a:r>
              <a:endParaRPr lang="en-US" altLang="zh-CN" sz="1600" b="0">
                <a:solidFill>
                  <a:srgbClr val="000000"/>
                </a:solidFill>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宋体" pitchFamily="2" charset="-122"/>
                </a:rPr>
                <a:t>当今研究现状及要解决的问题</a:t>
              </a:r>
            </a:p>
          </p:txBody>
        </p:sp>
        <p:sp>
          <p:nvSpPr>
            <p:cNvPr id="12" name="矩形 15"/>
            <p:cNvSpPr>
              <a:spLocks noChangeArrowheads="1"/>
            </p:cNvSpPr>
            <p:nvPr/>
          </p:nvSpPr>
          <p:spPr bwMode="auto">
            <a:xfrm>
              <a:off x="6908800" y="5874573"/>
              <a:ext cx="4394200" cy="97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dirty="0">
                  <a:solidFill>
                    <a:srgbClr val="C00000"/>
                  </a:solidFill>
                  <a:effectLst>
                    <a:glow rad="228600">
                      <a:srgbClr val="FFFF00">
                        <a:alpha val="40000"/>
                      </a:srgbClr>
                    </a:glow>
                  </a:effectLst>
                  <a:latin typeface="+mn-ea"/>
                  <a:cs typeface="Calibri" pitchFamily="34" charset="0"/>
                  <a:sym typeface="Calibri" pitchFamily="34" charset="0"/>
                </a:rPr>
                <a:t>工具</a:t>
              </a:r>
              <a:endParaRPr lang="en-US" altLang="zh-CN" sz="1600" dirty="0">
                <a:solidFill>
                  <a:srgbClr val="C00000"/>
                </a:solidFill>
                <a:effectLst>
                  <a:glow rad="228600">
                    <a:srgbClr val="FFFF00">
                      <a:alpha val="40000"/>
                    </a:srgbClr>
                  </a:glow>
                </a:effectLst>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dirty="0">
                  <a:solidFill>
                    <a:srgbClr val="C00000"/>
                  </a:solidFill>
                  <a:effectLst>
                    <a:glow rad="228600">
                      <a:srgbClr val="FFFF00">
                        <a:alpha val="40000"/>
                      </a:srgbClr>
                    </a:glow>
                  </a:effectLst>
                  <a:latin typeface="+mn-ea"/>
                  <a:cs typeface="Calibri" pitchFamily="34" charset="0"/>
                  <a:sym typeface="Calibri" pitchFamily="34" charset="0"/>
                </a:rPr>
                <a:t>文摘库，分析</a:t>
              </a:r>
              <a:r>
                <a:rPr lang="zh-CN" altLang="en-US" sz="1600" dirty="0" smtClean="0">
                  <a:solidFill>
                    <a:srgbClr val="C00000"/>
                  </a:solidFill>
                  <a:effectLst>
                    <a:glow rad="228600">
                      <a:srgbClr val="FFFF00">
                        <a:alpha val="40000"/>
                      </a:srgbClr>
                    </a:glow>
                  </a:effectLst>
                  <a:latin typeface="+mn-ea"/>
                  <a:cs typeface="Calibri" pitchFamily="34" charset="0"/>
                  <a:sym typeface="Calibri" pitchFamily="34" charset="0"/>
                </a:rPr>
                <a:t>工具，专业工</a:t>
              </a:r>
              <a:r>
                <a:rPr lang="zh-CN" altLang="en-US" sz="1600" dirty="0">
                  <a:solidFill>
                    <a:srgbClr val="C00000"/>
                  </a:solidFill>
                  <a:effectLst>
                    <a:glow rad="228600">
                      <a:srgbClr val="FFFF00">
                        <a:alpha val="40000"/>
                      </a:srgbClr>
                    </a:glow>
                  </a:effectLst>
                  <a:latin typeface="+mn-ea"/>
                  <a:cs typeface="Calibri" pitchFamily="34" charset="0"/>
                  <a:sym typeface="Calibri" pitchFamily="34" charset="0"/>
                </a:rPr>
                <a:t>具</a:t>
              </a:r>
              <a:endParaRPr lang="en-US" altLang="zh-CN" sz="1600" dirty="0">
                <a:solidFill>
                  <a:srgbClr val="C00000"/>
                </a:solidFill>
                <a:effectLst>
                  <a:glow rad="228600">
                    <a:srgbClr val="FFFF00">
                      <a:alpha val="40000"/>
                    </a:srgbClr>
                  </a:glow>
                </a:effectLst>
                <a:latin typeface="+mn-ea"/>
                <a:cs typeface="Calibri" pitchFamily="34" charset="0"/>
                <a:sym typeface="Calibri" pitchFamily="34" charset="0"/>
              </a:endParaRPr>
            </a:p>
          </p:txBody>
        </p:sp>
        <p:grpSp>
          <p:nvGrpSpPr>
            <p:cNvPr id="13" name="Group 15"/>
            <p:cNvGrpSpPr>
              <a:grpSpLocks/>
            </p:cNvGrpSpPr>
            <p:nvPr/>
          </p:nvGrpSpPr>
          <p:grpSpPr bwMode="auto">
            <a:xfrm>
              <a:off x="1073150" y="3679651"/>
              <a:ext cx="1906588" cy="1919288"/>
              <a:chOff x="0" y="0"/>
              <a:chExt cx="2132807" cy="2132807"/>
            </a:xfrm>
          </p:grpSpPr>
          <p:sp useBgFill="1">
            <p:nvSpPr>
              <p:cNvPr id="35" name="椭圆 35"/>
              <p:cNvSpPr>
                <a:spLocks noChangeArrowheads="1"/>
              </p:cNvSpPr>
              <p:nvPr/>
            </p:nvSpPr>
            <p:spPr bwMode="auto">
              <a:xfrm>
                <a:off x="0" y="0"/>
                <a:ext cx="2132807" cy="2132807"/>
              </a:xfrm>
              <a:prstGeom prst="ellipse">
                <a:avLst/>
              </a:prstGeom>
              <a:ln w="25400">
                <a:solidFill>
                  <a:srgbClr val="424242"/>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6" name="椭圆 36"/>
              <p:cNvSpPr>
                <a:spLocks noChangeArrowheads="1"/>
              </p:cNvSpPr>
              <p:nvPr/>
            </p:nvSpPr>
            <p:spPr bwMode="auto">
              <a:xfrm>
                <a:off x="112317" y="112317"/>
                <a:ext cx="1908175" cy="1908175"/>
              </a:xfrm>
              <a:prstGeom prst="ellipse">
                <a:avLst/>
              </a:prstGeom>
              <a:solidFill>
                <a:srgbClr val="FF9900"/>
              </a:solidFill>
              <a:ln>
                <a:noFill/>
              </a:ln>
              <a:extLst>
                <a:ext uri="{91240B29-F687-4F45-9708-019B960494DF}">
                  <a14:hiddenLine xmlns:a14="http://schemas.microsoft.com/office/drawing/2010/main" w="254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grpSp>
        <p:grpSp>
          <p:nvGrpSpPr>
            <p:cNvPr id="14" name="Group 18"/>
            <p:cNvGrpSpPr>
              <a:grpSpLocks/>
            </p:cNvGrpSpPr>
            <p:nvPr/>
          </p:nvGrpSpPr>
          <p:grpSpPr bwMode="auto">
            <a:xfrm>
              <a:off x="3925888" y="2292176"/>
              <a:ext cx="1084262" cy="1082675"/>
              <a:chOff x="0" y="0"/>
              <a:chExt cx="2132807" cy="2132807"/>
            </a:xfrm>
          </p:grpSpPr>
          <p:sp useBgFill="1">
            <p:nvSpPr>
              <p:cNvPr id="33" name="椭圆 38"/>
              <p:cNvSpPr>
                <a:spLocks noChangeArrowheads="1"/>
              </p:cNvSpPr>
              <p:nvPr/>
            </p:nvSpPr>
            <p:spPr bwMode="auto">
              <a:xfrm>
                <a:off x="0" y="0"/>
                <a:ext cx="2132807" cy="2132807"/>
              </a:xfrm>
              <a:prstGeom prst="ellipse">
                <a:avLst/>
              </a:prstGeom>
              <a:ln w="25400">
                <a:solidFill>
                  <a:srgbClr val="21AFE6"/>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4" name="椭圆 39"/>
              <p:cNvSpPr>
                <a:spLocks noChangeArrowheads="1"/>
              </p:cNvSpPr>
              <p:nvPr/>
            </p:nvSpPr>
            <p:spPr bwMode="auto">
              <a:xfrm>
                <a:off x="112316" y="112316"/>
                <a:ext cx="1908175" cy="1908175"/>
              </a:xfrm>
              <a:prstGeom prst="ellipse">
                <a:avLst/>
              </a:prstGeom>
              <a:solidFill>
                <a:srgbClr val="21AFE6"/>
              </a:solidFill>
              <a:ln>
                <a:noFill/>
              </a:ln>
              <a:extLst>
                <a:ext uri="{91240B29-F687-4F45-9708-019B960494DF}">
                  <a14:hiddenLine xmlns:a14="http://schemas.microsoft.com/office/drawing/2010/main" w="254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grpSp>
        <p:grpSp>
          <p:nvGrpSpPr>
            <p:cNvPr id="15" name="Group 21"/>
            <p:cNvGrpSpPr>
              <a:grpSpLocks/>
            </p:cNvGrpSpPr>
            <p:nvPr/>
          </p:nvGrpSpPr>
          <p:grpSpPr bwMode="auto">
            <a:xfrm>
              <a:off x="4751388" y="3320876"/>
              <a:ext cx="1084262" cy="1082675"/>
              <a:chOff x="0" y="0"/>
              <a:chExt cx="2132807" cy="2132807"/>
            </a:xfrm>
          </p:grpSpPr>
          <p:sp useBgFill="1">
            <p:nvSpPr>
              <p:cNvPr id="31" name="椭圆 41"/>
              <p:cNvSpPr>
                <a:spLocks noChangeArrowheads="1"/>
              </p:cNvSpPr>
              <p:nvPr/>
            </p:nvSpPr>
            <p:spPr bwMode="auto">
              <a:xfrm>
                <a:off x="0" y="0"/>
                <a:ext cx="2132807" cy="2132807"/>
              </a:xfrm>
              <a:prstGeom prst="ellipse">
                <a:avLst/>
              </a:prstGeom>
              <a:ln w="25400">
                <a:solidFill>
                  <a:srgbClr val="AEDC46"/>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2" name="椭圆 42"/>
              <p:cNvSpPr>
                <a:spLocks noChangeArrowheads="1"/>
              </p:cNvSpPr>
              <p:nvPr/>
            </p:nvSpPr>
            <p:spPr bwMode="auto">
              <a:xfrm>
                <a:off x="112317" y="112317"/>
                <a:ext cx="1908175" cy="1908175"/>
              </a:xfrm>
              <a:prstGeom prst="ellipse">
                <a:avLst/>
              </a:prstGeom>
              <a:solidFill>
                <a:srgbClr val="AEDC46"/>
              </a:solidFill>
              <a:ln>
                <a:noFill/>
              </a:ln>
              <a:extLst>
                <a:ext uri="{91240B29-F687-4F45-9708-019B960494DF}">
                  <a14:hiddenLine xmlns:a14="http://schemas.microsoft.com/office/drawing/2010/main" w="254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grpSp>
        <p:grpSp>
          <p:nvGrpSpPr>
            <p:cNvPr id="16" name="Group 24"/>
            <p:cNvGrpSpPr>
              <a:grpSpLocks/>
            </p:cNvGrpSpPr>
            <p:nvPr/>
          </p:nvGrpSpPr>
          <p:grpSpPr bwMode="auto">
            <a:xfrm>
              <a:off x="4751388" y="4881389"/>
              <a:ext cx="1084262" cy="1082675"/>
              <a:chOff x="0" y="0"/>
              <a:chExt cx="2132807" cy="2132807"/>
            </a:xfrm>
          </p:grpSpPr>
          <p:sp useBgFill="1">
            <p:nvSpPr>
              <p:cNvPr id="29" name="椭圆 44"/>
              <p:cNvSpPr>
                <a:spLocks noChangeArrowheads="1"/>
              </p:cNvSpPr>
              <p:nvPr/>
            </p:nvSpPr>
            <p:spPr bwMode="auto">
              <a:xfrm>
                <a:off x="0" y="0"/>
                <a:ext cx="2132807" cy="2132807"/>
              </a:xfrm>
              <a:prstGeom prst="ellipse">
                <a:avLst/>
              </a:prstGeom>
              <a:ln w="25400">
                <a:solidFill>
                  <a:srgbClr val="424242"/>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0" name="椭圆 45"/>
              <p:cNvSpPr>
                <a:spLocks noChangeArrowheads="1"/>
              </p:cNvSpPr>
              <p:nvPr/>
            </p:nvSpPr>
            <p:spPr bwMode="auto">
              <a:xfrm>
                <a:off x="112435" y="112582"/>
                <a:ext cx="1907977" cy="1907643"/>
              </a:xfrm>
              <a:prstGeom prst="ellipse">
                <a:avLst/>
              </a:prstGeom>
              <a:solidFill>
                <a:schemeClr val="tx2">
                  <a:lumMod val="75000"/>
                </a:schemeClr>
              </a:solidFill>
              <a:ln>
                <a:noFill/>
              </a:ln>
              <a:extLst>
                <a:ext uri="{91240B29-F687-4F45-9708-019B960494DF}">
                  <a14:hiddenLine xmlns:a14="http://schemas.microsoft.com/office/drawing/2010/main" w="25400" cap="flat" cmpd="sng">
                    <a:solidFill>
                      <a:srgbClr val="42719B"/>
                    </a:solidFill>
                    <a:bevel/>
                    <a:headEnd/>
                    <a:tailEnd/>
                  </a14:hiddenLine>
                </a:ext>
              </a:extLst>
            </p:spPr>
            <p:txBody>
              <a:bodyPr anchor="ctr"/>
              <a:lstStyle/>
              <a:p>
                <a:pPr algn="ctr" defTabSz="914400">
                  <a:buFont typeface="Arial" pitchFamily="34" charset="0"/>
                  <a:buNone/>
                  <a:defRPr/>
                </a:pPr>
                <a:endParaRPr lang="en-US" altLang="en-US" b="1">
                  <a:solidFill>
                    <a:srgbClr val="181818"/>
                  </a:solidFill>
                  <a:latin typeface="+mn-ea"/>
                </a:endParaRPr>
              </a:p>
            </p:txBody>
          </p:sp>
        </p:grpSp>
        <p:grpSp>
          <p:nvGrpSpPr>
            <p:cNvPr id="17" name="Group 27"/>
            <p:cNvGrpSpPr>
              <a:grpSpLocks/>
            </p:cNvGrpSpPr>
            <p:nvPr/>
          </p:nvGrpSpPr>
          <p:grpSpPr bwMode="auto">
            <a:xfrm>
              <a:off x="3906838" y="5916439"/>
              <a:ext cx="1082675" cy="1084262"/>
              <a:chOff x="0" y="0"/>
              <a:chExt cx="1957893" cy="1957893"/>
            </a:xfrm>
          </p:grpSpPr>
          <p:sp useBgFill="1">
            <p:nvSpPr>
              <p:cNvPr id="27" name="椭圆 47"/>
              <p:cNvSpPr>
                <a:spLocks noChangeArrowheads="1"/>
              </p:cNvSpPr>
              <p:nvPr/>
            </p:nvSpPr>
            <p:spPr bwMode="auto">
              <a:xfrm>
                <a:off x="13" y="0"/>
                <a:ext cx="1957898" cy="1957893"/>
              </a:xfrm>
              <a:prstGeom prst="ellipse">
                <a:avLst/>
              </a:prstGeom>
              <a:ln w="25400" cap="flat" cmpd="sng">
                <a:solidFill>
                  <a:srgbClr val="FFFFFF"/>
                </a:solidFill>
                <a:bevel/>
                <a:headEnd/>
                <a:tailEnd/>
              </a:ln>
            </p:spPr>
            <p:txBody>
              <a:bodyPr anchor="ctr"/>
              <a:lstStyle/>
              <a:p>
                <a:pPr algn="ctr" defTabSz="914400" fontAlgn="auto">
                  <a:spcBef>
                    <a:spcPts val="0"/>
                  </a:spcBef>
                  <a:spcAft>
                    <a:spcPts val="0"/>
                  </a:spcAft>
                  <a:buFont typeface="Arial" pitchFamily="34" charset="0"/>
                  <a:buNone/>
                  <a:defRPr/>
                </a:pPr>
                <a:endParaRPr lang="en-US" altLang="en-US" sz="1800" b="1" kern="0">
                  <a:solidFill>
                    <a:srgbClr val="181818"/>
                  </a:solidFill>
                  <a:latin typeface="+mn-ea"/>
                </a:endParaRPr>
              </a:p>
            </p:txBody>
          </p:sp>
          <p:sp>
            <p:nvSpPr>
              <p:cNvPr id="28" name="椭圆 48"/>
              <p:cNvSpPr>
                <a:spLocks noChangeArrowheads="1"/>
              </p:cNvSpPr>
              <p:nvPr/>
            </p:nvSpPr>
            <p:spPr bwMode="auto">
              <a:xfrm>
                <a:off x="103362" y="103198"/>
                <a:ext cx="1751199" cy="1751497"/>
              </a:xfrm>
              <a:prstGeom prst="ellipse">
                <a:avLst/>
              </a:prstGeom>
              <a:solidFill>
                <a:srgbClr val="002060"/>
              </a:solidFill>
              <a:ln w="25400" cap="flat" cmpd="sng">
                <a:solidFill>
                  <a:srgbClr val="42719B"/>
                </a:solidFill>
                <a:bevel/>
                <a:headEnd/>
                <a:tailEnd/>
              </a:ln>
            </p:spPr>
            <p:txBody>
              <a:bodyPr anchor="ctr"/>
              <a:lstStyle/>
              <a:p>
                <a:pPr algn="ctr" defTabSz="914400" fontAlgn="auto">
                  <a:spcBef>
                    <a:spcPts val="0"/>
                  </a:spcBef>
                  <a:spcAft>
                    <a:spcPts val="0"/>
                  </a:spcAft>
                  <a:buFont typeface="Arial" pitchFamily="34" charset="0"/>
                  <a:buNone/>
                  <a:defRPr/>
                </a:pPr>
                <a:endParaRPr lang="en-US" altLang="en-US" sz="1800" b="1" kern="0">
                  <a:solidFill>
                    <a:srgbClr val="181818"/>
                  </a:solidFill>
                  <a:latin typeface="+mn-ea"/>
                </a:endParaRPr>
              </a:p>
            </p:txBody>
          </p:sp>
        </p:grpSp>
        <p:sp>
          <p:nvSpPr>
            <p:cNvPr id="18" name="矩形 62"/>
            <p:cNvSpPr>
              <a:spLocks noChangeArrowheads="1"/>
            </p:cNvSpPr>
            <p:nvPr/>
          </p:nvSpPr>
          <p:spPr bwMode="auto">
            <a:xfrm>
              <a:off x="1171997" y="4007010"/>
              <a:ext cx="1709738" cy="14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3600" b="0" dirty="0">
                  <a:solidFill>
                    <a:srgbClr val="FFFFFF"/>
                  </a:solidFill>
                  <a:latin typeface="+mn-ea"/>
                  <a:sym typeface="宋体" pitchFamily="2" charset="-122"/>
                </a:rPr>
                <a:t>文献</a:t>
              </a:r>
              <a:endParaRPr lang="en-US" altLang="zh-CN" sz="3600" b="0" dirty="0">
                <a:solidFill>
                  <a:srgbClr val="FFFFFF"/>
                </a:solidFill>
                <a:latin typeface="+mn-ea"/>
                <a:sym typeface="宋体" pitchFamily="2" charset="-122"/>
              </a:endParaRPr>
            </a:p>
            <a:p>
              <a:pPr algn="ctr" defTabSz="914400" eaLnBrk="1" hangingPunct="1">
                <a:lnSpc>
                  <a:spcPct val="100000"/>
                </a:lnSpc>
                <a:spcBef>
                  <a:spcPct val="0"/>
                </a:spcBef>
                <a:buFont typeface="Arial" pitchFamily="34" charset="0"/>
                <a:buNone/>
              </a:pPr>
              <a:r>
                <a:rPr lang="zh-CN" altLang="en-US" sz="3600" b="0" dirty="0">
                  <a:solidFill>
                    <a:srgbClr val="FFFFFF"/>
                  </a:solidFill>
                  <a:latin typeface="+mn-ea"/>
                  <a:sym typeface="宋体" pitchFamily="2" charset="-122"/>
                </a:rPr>
                <a:t>资源</a:t>
              </a:r>
            </a:p>
          </p:txBody>
        </p:sp>
        <p:sp>
          <p:nvSpPr>
            <p:cNvPr id="19" name="矩形 69"/>
            <p:cNvSpPr>
              <a:spLocks noChangeArrowheads="1"/>
            </p:cNvSpPr>
            <p:nvPr/>
          </p:nvSpPr>
          <p:spPr bwMode="auto">
            <a:xfrm>
              <a:off x="4002195" y="2593801"/>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综述</a:t>
              </a:r>
            </a:p>
          </p:txBody>
        </p:sp>
        <p:sp>
          <p:nvSpPr>
            <p:cNvPr id="20" name="矩形 70"/>
            <p:cNvSpPr>
              <a:spLocks noChangeArrowheads="1"/>
            </p:cNvSpPr>
            <p:nvPr/>
          </p:nvSpPr>
          <p:spPr bwMode="auto">
            <a:xfrm>
              <a:off x="4832457" y="3653247"/>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专著</a:t>
              </a:r>
            </a:p>
          </p:txBody>
        </p:sp>
        <p:sp>
          <p:nvSpPr>
            <p:cNvPr id="21" name="矩形 71"/>
            <p:cNvSpPr>
              <a:spLocks noChangeArrowheads="1"/>
            </p:cNvSpPr>
            <p:nvPr/>
          </p:nvSpPr>
          <p:spPr bwMode="auto">
            <a:xfrm>
              <a:off x="4807131" y="5238948"/>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期刊</a:t>
              </a:r>
            </a:p>
          </p:txBody>
        </p:sp>
        <p:sp>
          <p:nvSpPr>
            <p:cNvPr id="22" name="矩形 72"/>
            <p:cNvSpPr>
              <a:spLocks noChangeArrowheads="1"/>
            </p:cNvSpPr>
            <p:nvPr/>
          </p:nvSpPr>
          <p:spPr bwMode="auto">
            <a:xfrm>
              <a:off x="3992670" y="6197426"/>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工具</a:t>
              </a:r>
            </a:p>
          </p:txBody>
        </p:sp>
        <p:sp>
          <p:nvSpPr>
            <p:cNvPr id="23" name="圆角矩形 73"/>
            <p:cNvSpPr>
              <a:spLocks noChangeArrowheads="1"/>
            </p:cNvSpPr>
            <p:nvPr/>
          </p:nvSpPr>
          <p:spPr bwMode="auto">
            <a:xfrm rot="-5400000">
              <a:off x="6413500" y="3060526"/>
              <a:ext cx="768350" cy="95250"/>
            </a:xfrm>
            <a:prstGeom prst="roundRect">
              <a:avLst>
                <a:gd name="adj" fmla="val 50000"/>
              </a:avLst>
            </a:prstGeom>
            <a:solidFill>
              <a:srgbClr val="21AFE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sp>
          <p:nvSpPr>
            <p:cNvPr id="24" name="圆角矩形 74"/>
            <p:cNvSpPr>
              <a:spLocks noChangeArrowheads="1"/>
            </p:cNvSpPr>
            <p:nvPr/>
          </p:nvSpPr>
          <p:spPr bwMode="auto">
            <a:xfrm rot="-5400000">
              <a:off x="6413500" y="4090814"/>
              <a:ext cx="768350" cy="95250"/>
            </a:xfrm>
            <a:prstGeom prst="roundRect">
              <a:avLst>
                <a:gd name="adj" fmla="val 50000"/>
              </a:avLst>
            </a:prstGeom>
            <a:solidFill>
              <a:srgbClr val="AEDC4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sp>
          <p:nvSpPr>
            <p:cNvPr id="25" name="圆角矩形 75"/>
            <p:cNvSpPr>
              <a:spLocks noChangeArrowheads="1"/>
            </p:cNvSpPr>
            <p:nvPr/>
          </p:nvSpPr>
          <p:spPr bwMode="auto">
            <a:xfrm rot="-5400000">
              <a:off x="6413500" y="5190951"/>
              <a:ext cx="768350" cy="95250"/>
            </a:xfrm>
            <a:prstGeom prst="roundRect">
              <a:avLst>
                <a:gd name="adj" fmla="val 50000"/>
              </a:avLst>
            </a:prstGeom>
            <a:solidFill>
              <a:srgbClr val="424242"/>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sp>
          <p:nvSpPr>
            <p:cNvPr id="26" name="圆角矩形 76"/>
            <p:cNvSpPr>
              <a:spLocks noChangeArrowheads="1"/>
            </p:cNvSpPr>
            <p:nvPr/>
          </p:nvSpPr>
          <p:spPr bwMode="auto">
            <a:xfrm rot="-5400000">
              <a:off x="6413500" y="6262514"/>
              <a:ext cx="768350" cy="95250"/>
            </a:xfrm>
            <a:prstGeom prst="roundRect">
              <a:avLst>
                <a:gd name="adj" fmla="val 50000"/>
              </a:avLst>
            </a:prstGeom>
            <a:solidFill>
              <a:srgbClr val="21AFE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grpSp>
    </p:spTree>
    <p:extLst>
      <p:ext uri="{BB962C8B-B14F-4D97-AF65-F5344CB8AC3E}">
        <p14:creationId xmlns:p14="http://schemas.microsoft.com/office/powerpoint/2010/main" val="25089030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nvPr>
        </p:nvGraphicFramePr>
        <p:xfrm>
          <a:off x="893305" y="1528324"/>
          <a:ext cx="5029200" cy="473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zh-CN" altLang="en-US" dirty="0" smtClean="0"/>
              <a:t>不同的科研信息的获取途径</a:t>
            </a:r>
            <a:endParaRPr lang="en-US" dirty="0"/>
          </a:p>
        </p:txBody>
      </p:sp>
      <p:sp>
        <p:nvSpPr>
          <p:cNvPr id="5" name="Left-Right Arrow 4"/>
          <p:cNvSpPr/>
          <p:nvPr/>
        </p:nvSpPr>
        <p:spPr>
          <a:xfrm>
            <a:off x="893305" y="6338818"/>
            <a:ext cx="5029200" cy="484632"/>
          </a:xfrm>
          <a:prstGeom prst="leftRightArrow">
            <a:avLst>
              <a:gd name="adj1" fmla="val 55806"/>
              <a:gd name="adj2" fmla="val 32583"/>
            </a:avLst>
          </a:prstGeom>
          <a:solidFill>
            <a:schemeClr val="accent1"/>
          </a:solidFill>
          <a:ln>
            <a:solidFill>
              <a:schemeClr val="accent1"/>
            </a:solidFill>
          </a:ln>
        </p:spPr>
        <p:style>
          <a:lnRef idx="1">
            <a:schemeClr val="dk1"/>
          </a:lnRef>
          <a:fillRef idx="3">
            <a:schemeClr val="dk1"/>
          </a:fillRef>
          <a:effectRef idx="2">
            <a:schemeClr val="dk1"/>
          </a:effectRef>
          <a:fontRef idx="minor">
            <a:schemeClr val="lt1"/>
          </a:fontRef>
        </p:style>
        <p:txBody>
          <a:bodyPr rtlCol="0" anchor="ctr"/>
          <a:lstStyle/>
          <a:p>
            <a:pPr algn="ctr"/>
            <a:r>
              <a:rPr lang="zh-CN" altLang="en-US" dirty="0" smtClean="0"/>
              <a:t>需要处理的数据量</a:t>
            </a:r>
            <a:endParaRPr lang="en-US" dirty="0"/>
          </a:p>
        </p:txBody>
      </p:sp>
      <p:pic>
        <p:nvPicPr>
          <p:cNvPr id="8" name="Picture 21" descr="embase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24854" y="2222095"/>
            <a:ext cx="2015636" cy="65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8">
            <a:clrChange>
              <a:clrFrom>
                <a:srgbClr val="FAFBF1"/>
              </a:clrFrom>
              <a:clrTo>
                <a:srgbClr val="FAFBF1">
                  <a:alpha val="0"/>
                </a:srgbClr>
              </a:clrTo>
            </a:clrChange>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877912" y="4340264"/>
            <a:ext cx="4376978" cy="88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51891" y="5489461"/>
            <a:ext cx="3553721" cy="487665"/>
          </a:xfrm>
          <a:prstGeom prst="rect">
            <a:avLst/>
          </a:prstGeom>
        </p:spPr>
      </p:pic>
      <p:pic>
        <p:nvPicPr>
          <p:cNvPr id="11"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587427" y="3806035"/>
            <a:ext cx="2390049" cy="79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图片 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48234" y="2953411"/>
            <a:ext cx="2154235" cy="490931"/>
          </a:xfrm>
          <a:prstGeom prst="rect">
            <a:avLst/>
          </a:prstGeom>
        </p:spPr>
      </p:pic>
      <p:pic>
        <p:nvPicPr>
          <p:cNvPr id="14" name="图片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54597" y="2449504"/>
            <a:ext cx="2522880" cy="431626"/>
          </a:xfrm>
          <a:prstGeom prst="rect">
            <a:avLst/>
          </a:prstGeom>
        </p:spPr>
      </p:pic>
      <p:pic>
        <p:nvPicPr>
          <p:cNvPr id="15" name="图片 14"/>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066401" y="2998144"/>
            <a:ext cx="2030749" cy="674595"/>
          </a:xfrm>
          <a:prstGeom prst="rect">
            <a:avLst/>
          </a:prstGeom>
        </p:spPr>
      </p:pic>
      <p:sp>
        <p:nvSpPr>
          <p:cNvPr id="16" name="Down Arrow 15"/>
          <p:cNvSpPr/>
          <p:nvPr/>
        </p:nvSpPr>
        <p:spPr>
          <a:xfrm>
            <a:off x="566584" y="1758462"/>
            <a:ext cx="484632" cy="4389120"/>
          </a:xfrm>
          <a:prstGeom prst="downArrow">
            <a:avLst>
              <a:gd name="adj1" fmla="val 50000"/>
              <a:gd name="adj2" fmla="val 99347"/>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文献信息搜集过程</a:t>
            </a:r>
            <a:endParaRPr lang="en-US" dirty="0"/>
          </a:p>
        </p:txBody>
      </p:sp>
    </p:spTree>
    <p:extLst>
      <p:ext uri="{BB962C8B-B14F-4D97-AF65-F5344CB8AC3E}">
        <p14:creationId xmlns:p14="http://schemas.microsoft.com/office/powerpoint/2010/main" val="27737605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half" idx="1"/>
            <p:extLst/>
          </p:nvPr>
        </p:nvGraphicFramePr>
        <p:xfrm>
          <a:off x="457200" y="1500188"/>
          <a:ext cx="8237538" cy="4897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p:cNvSpPr>
            <a:spLocks noGrp="1"/>
          </p:cNvSpPr>
          <p:nvPr>
            <p:ph type="title"/>
          </p:nvPr>
        </p:nvSpPr>
        <p:spPr/>
        <p:txBody>
          <a:bodyPr/>
          <a:lstStyle/>
          <a:p>
            <a:r>
              <a:rPr lang="zh-CN" altLang="en-US" dirty="0" smtClean="0"/>
              <a:t>文献检索工具的使用</a:t>
            </a:r>
            <a:endParaRPr lang="en-US" dirty="0"/>
          </a:p>
        </p:txBody>
      </p:sp>
      <p:sp>
        <p:nvSpPr>
          <p:cNvPr id="3" name="Rounded Rectangle 2"/>
          <p:cNvSpPr/>
          <p:nvPr/>
        </p:nvSpPr>
        <p:spPr>
          <a:xfrm>
            <a:off x="5515427" y="1282474"/>
            <a:ext cx="2627088" cy="914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400" dirty="0"/>
              <a:t>&gt;5000</a:t>
            </a:r>
            <a:r>
              <a:rPr lang="zh-CN" altLang="en-US" sz="1400" dirty="0"/>
              <a:t>家出版社</a:t>
            </a:r>
          </a:p>
          <a:p>
            <a:pPr algn="ctr"/>
            <a:r>
              <a:rPr lang="en-US" altLang="zh-CN" sz="1400" dirty="0"/>
              <a:t>2</a:t>
            </a:r>
            <a:r>
              <a:rPr lang="zh-CN" altLang="en-US" sz="1400" dirty="0"/>
              <a:t>万多种期</a:t>
            </a:r>
            <a:r>
              <a:rPr lang="zh-CN" altLang="en-US" sz="1400" dirty="0" smtClean="0"/>
              <a:t>刊图</a:t>
            </a:r>
            <a:r>
              <a:rPr lang="zh-CN" altLang="en-US" sz="1400" dirty="0"/>
              <a:t>书</a:t>
            </a:r>
          </a:p>
          <a:p>
            <a:pPr algn="ctr"/>
            <a:r>
              <a:rPr lang="zh-CN" altLang="en-US" sz="1400" dirty="0"/>
              <a:t>会议论</a:t>
            </a:r>
            <a:r>
              <a:rPr lang="zh-CN" altLang="en-US" sz="1400" dirty="0" smtClean="0"/>
              <a:t>文 </a:t>
            </a:r>
            <a:r>
              <a:rPr lang="en-US" altLang="zh-CN" sz="1400" dirty="0" smtClean="0"/>
              <a:t>&amp; </a:t>
            </a:r>
            <a:r>
              <a:rPr lang="zh-CN" altLang="en-US" sz="1400" dirty="0" smtClean="0"/>
              <a:t>专</a:t>
            </a:r>
            <a:r>
              <a:rPr lang="zh-CN" altLang="en-US" sz="1400" dirty="0"/>
              <a:t>利信息</a:t>
            </a:r>
          </a:p>
        </p:txBody>
      </p:sp>
      <p:sp>
        <p:nvSpPr>
          <p:cNvPr id="6" name="Rounded Rectangle 5"/>
          <p:cNvSpPr/>
          <p:nvPr/>
        </p:nvSpPr>
        <p:spPr>
          <a:xfrm>
            <a:off x="6487884" y="4649789"/>
            <a:ext cx="2627088" cy="914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dirty="0"/>
              <a:t>61 million records</a:t>
            </a:r>
          </a:p>
          <a:p>
            <a:pPr algn="ctr"/>
            <a:r>
              <a:rPr lang="zh-CN" altLang="en-US" sz="1400" dirty="0"/>
              <a:t>最早的到</a:t>
            </a:r>
            <a:r>
              <a:rPr lang="en-US" altLang="zh-CN" sz="1400" dirty="0"/>
              <a:t>1823</a:t>
            </a:r>
            <a:r>
              <a:rPr lang="zh-CN" altLang="en-US" sz="1400" dirty="0"/>
              <a:t>年</a:t>
            </a:r>
          </a:p>
          <a:p>
            <a:pPr algn="ctr"/>
            <a:r>
              <a:rPr lang="en-US" altLang="zh-CN" sz="1400" dirty="0"/>
              <a:t>84%</a:t>
            </a:r>
            <a:r>
              <a:rPr lang="zh-CN" altLang="en-US" sz="1400" dirty="0"/>
              <a:t>以上的是</a:t>
            </a:r>
            <a:r>
              <a:rPr lang="en-US" altLang="zh-CN" sz="1400" dirty="0"/>
              <a:t>1996</a:t>
            </a:r>
            <a:r>
              <a:rPr lang="zh-CN" altLang="en-US" sz="1400" dirty="0"/>
              <a:t>年之后</a:t>
            </a:r>
          </a:p>
        </p:txBody>
      </p:sp>
      <p:sp>
        <p:nvSpPr>
          <p:cNvPr id="9" name="Rounded Rectangle 8"/>
          <p:cNvSpPr/>
          <p:nvPr/>
        </p:nvSpPr>
        <p:spPr>
          <a:xfrm>
            <a:off x="29027" y="2298476"/>
            <a:ext cx="2627088" cy="914400"/>
          </a:xfrm>
          <a:prstGeom prst="roundRect">
            <a:avLst/>
          </a:prstGeom>
          <a:solidFill>
            <a:srgbClr val="FF82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配有多种文献计量工</a:t>
            </a:r>
            <a:r>
              <a:rPr lang="zh-CN" altLang="en-US" sz="1400" dirty="0" smtClean="0"/>
              <a:t>具</a:t>
            </a:r>
            <a:endParaRPr lang="en-US" altLang="zh-CN" sz="1400" dirty="0" smtClean="0"/>
          </a:p>
          <a:p>
            <a:pPr algn="ctr"/>
            <a:r>
              <a:rPr lang="zh-CN" altLang="en-US" sz="1400" dirty="0" smtClean="0"/>
              <a:t>帮</a:t>
            </a:r>
            <a:r>
              <a:rPr lang="zh-CN" altLang="en-US" sz="1400" dirty="0"/>
              <a:t>助用户对科研内容进行分析、跟踪和可视化研究</a:t>
            </a:r>
          </a:p>
        </p:txBody>
      </p:sp>
      <p:sp>
        <p:nvSpPr>
          <p:cNvPr id="10" name="Rounded Rectangle 9"/>
          <p:cNvSpPr/>
          <p:nvPr/>
        </p:nvSpPr>
        <p:spPr>
          <a:xfrm>
            <a:off x="1001484" y="5665791"/>
            <a:ext cx="2627088" cy="914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400" dirty="0"/>
              <a:t>24</a:t>
            </a:r>
            <a:r>
              <a:rPr lang="zh-CN" altLang="en-US" sz="1400" dirty="0"/>
              <a:t>个大学科</a:t>
            </a:r>
          </a:p>
          <a:p>
            <a:pPr algn="ctr"/>
            <a:r>
              <a:rPr lang="en-US" altLang="zh-CN" sz="1400" dirty="0"/>
              <a:t>334</a:t>
            </a:r>
            <a:r>
              <a:rPr lang="zh-CN" altLang="en-US" sz="1400" dirty="0"/>
              <a:t>个子学科</a:t>
            </a:r>
          </a:p>
        </p:txBody>
      </p:sp>
    </p:spTree>
    <p:extLst>
      <p:ext uri="{BB962C8B-B14F-4D97-AF65-F5344CB8AC3E}">
        <p14:creationId xmlns:p14="http://schemas.microsoft.com/office/powerpoint/2010/main" val="3697533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199" y="364004"/>
            <a:ext cx="8269613" cy="418645"/>
          </a:xfrm>
        </p:spPr>
        <p:txBody>
          <a:bodyPr/>
          <a:lstStyle/>
          <a:p>
            <a:r>
              <a:rPr lang="zh-CN" altLang="en-US" sz="2000" dirty="0">
                <a:latin typeface="Microsoft YaHei UI" panose="020B0503020204020204" pitchFamily="34" charset="-122"/>
                <a:ea typeface="Microsoft YaHei UI" panose="020B0503020204020204" pitchFamily="34" charset="-122"/>
              </a:rPr>
              <a:t>自由全文库包含大量各学科顶尖期刊</a:t>
            </a:r>
            <a:endParaRPr lang="en-US" sz="2000" dirty="0">
              <a:latin typeface="Microsoft YaHei UI" panose="020B0503020204020204" pitchFamily="34" charset="-122"/>
              <a:ea typeface="Microsoft YaHei UI" panose="020B0503020204020204" pitchFamily="34" charset="-122"/>
            </a:endParaRPr>
          </a:p>
        </p:txBody>
      </p:sp>
      <p:sp>
        <p:nvSpPr>
          <p:cNvPr id="7" name="テキスト ボックス 103"/>
          <p:cNvSpPr txBox="1"/>
          <p:nvPr/>
        </p:nvSpPr>
        <p:spPr>
          <a:xfrm>
            <a:off x="6553694" y="6640859"/>
            <a:ext cx="2563010" cy="200022"/>
          </a:xfrm>
          <a:prstGeom prst="rect">
            <a:avLst/>
          </a:prstGeom>
          <a:noFill/>
        </p:spPr>
        <p:txBody>
          <a:bodyPr wrap="square" lIns="91400" tIns="45704" rIns="91400" bIns="45704" rtlCol="0">
            <a:spAutoFit/>
          </a:bodyPr>
          <a:lstStyle/>
          <a:p>
            <a:pPr fontAlgn="base">
              <a:spcBef>
                <a:spcPts val="200"/>
              </a:spcBef>
              <a:spcAft>
                <a:spcPct val="0"/>
              </a:spcAft>
            </a:pPr>
            <a:r>
              <a:rPr kumimoji="1" lang="zh-CN" altLang="en-US" sz="700" dirty="0" smtClean="0">
                <a:latin typeface="Arial" panose="020B0604020202020204" pitchFamily="34" charset="0"/>
                <a:cs typeface="Arial" panose="020B0604020202020204" pitchFamily="34" charset="0"/>
              </a:rPr>
              <a:t>来源</a:t>
            </a:r>
            <a:r>
              <a:rPr kumimoji="1" lang="en-US" altLang="ja-JP" sz="700" dirty="0" smtClean="0">
                <a:latin typeface="Arial" panose="020B0604020202020204" pitchFamily="34" charset="0"/>
                <a:cs typeface="Arial" panose="020B0604020202020204" pitchFamily="34" charset="0"/>
              </a:rPr>
              <a:t>: 2015</a:t>
            </a:r>
            <a:r>
              <a:rPr kumimoji="1" lang="zh-CN" altLang="en-US" sz="700" smtClean="0">
                <a:latin typeface="Arial" panose="020B0604020202020204" pitchFamily="34" charset="0"/>
                <a:cs typeface="Arial" panose="020B0604020202020204" pitchFamily="34" charset="0"/>
              </a:rPr>
              <a:t>年</a:t>
            </a:r>
            <a:r>
              <a:rPr kumimoji="1" lang="en-US" altLang="ja-JP" sz="700" smtClean="0">
                <a:latin typeface="Arial" panose="020B0604020202020204" pitchFamily="34" charset="0"/>
                <a:cs typeface="Arial" panose="020B0604020202020204" pitchFamily="34" charset="0"/>
              </a:rPr>
              <a:t>Thomson </a:t>
            </a:r>
            <a:r>
              <a:rPr kumimoji="1" lang="en-US" altLang="ja-JP" sz="700" dirty="0">
                <a:latin typeface="Arial" panose="020B0604020202020204" pitchFamily="34" charset="0"/>
                <a:cs typeface="Arial" panose="020B0604020202020204" pitchFamily="34" charset="0"/>
              </a:rPr>
              <a:t>Reuters </a:t>
            </a:r>
            <a:r>
              <a:rPr kumimoji="1" lang="zh-CN" altLang="en-US" sz="700" dirty="0" smtClean="0">
                <a:latin typeface="Arial" panose="020B0604020202020204" pitchFamily="34" charset="0"/>
                <a:cs typeface="Arial" panose="020B0604020202020204" pitchFamily="34" charset="0"/>
              </a:rPr>
              <a:t>期刊引用报告</a:t>
            </a:r>
            <a:endParaRPr kumimoji="1" lang="ja-JP" altLang="en-US" sz="700" dirty="0">
              <a:latin typeface="Arial" panose="020B0604020202020204" pitchFamily="34" charset="0"/>
              <a:cs typeface="Arial" panose="020B0604020202020204" pitchFamily="34" charset="0"/>
            </a:endParaRPr>
          </a:p>
        </p:txBody>
      </p:sp>
      <p:pic>
        <p:nvPicPr>
          <p:cNvPr id="8" name="Picture 2" descr="Cover image Journal of Memory and Language"/>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87" y="769784"/>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9" name="Picture 4" descr="Cover image Coastal Engineerin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359" y="769784"/>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1" name="Picture 6" descr="Cover image Remote Sensing of Environment"/>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331" y="769784"/>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2" name="Picture 8" descr="Cover image Progress in Crystal Growth and Characterization of Materials"/>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303" y="769784"/>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4" name="Picture 10" descr="Cover image Progress in Energy and Combustion Science"/>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0275" y="769784"/>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5" name="Picture 12" descr="Cover image Hearing Research"/>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0247" y="769784"/>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6" name="Picture 14" descr="Cover image Trends in Ecology &amp; Evolution"/>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0219" y="769784"/>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7" name="Picture 16" descr="Cover image International Journal of Nursing Studies"/>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0163" y="769784"/>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8" name="Picture 18" descr="Cover image Progress in Retinal and Eye Research"/>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0191" y="769784"/>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9" name="Picture 20" descr="Cover image Ore Geology Reviews"/>
          <p:cNvPicPr preferRelativeResize="0">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387" y="203579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0" name="Picture 22" descr="Cover image Journal of the European Ceramic Society"/>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0359" y="203579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1" name="Picture 24" descr="Cover image Ageing Research Reviews"/>
          <p:cNvPicPr preferRelativeResize="0">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50331" y="203579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2" name="Picture 26" descr="Cover image Progress in Lipid Research"/>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0303" y="203579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3" name="Picture 28" descr="Cover image Composites Science and Technology"/>
          <p:cNvPicPr preferRelativeResize="0">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90275" y="203579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4" name="Picture 30" descr="Cover image Trends in Cognitive Sciences"/>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49193" y="203579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5" name="Picture 32" descr="Cover image Computer Physics Communications"/>
          <p:cNvPicPr preferRelativeResize="0">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387" y="3301797"/>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6" name="Picture 34" descr="Cover image Marine Structures"/>
          <p:cNvPicPr preferRelativeResize="0">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0219" y="203579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7" name="Picture 36" descr="Cover image Coordination Chemistry Reviews"/>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70163" y="203579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8" name="Picture 38" descr="Cover image Applied Surface Science"/>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90275" y="3301797"/>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9" name="Picture 40" descr="Cover image Corrosion Science"/>
          <p:cNvPicPr preferRelativeResize="0">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0359" y="3301797"/>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30" name="Picture 29"/>
          <p:cNvPicPr preferRelativeResize="0">
            <a:picLocks/>
          </p:cNvPicPr>
          <p:nvPr/>
        </p:nvPicPr>
        <p:blipFill>
          <a:blip r:embed="rId22"/>
          <a:stretch>
            <a:fillRect/>
          </a:stretch>
        </p:blipFill>
        <p:spPr>
          <a:xfrm>
            <a:off x="7470163" y="3301797"/>
            <a:ext cx="726567" cy="1001898"/>
          </a:xfrm>
          <a:prstGeom prst="rect">
            <a:avLst/>
          </a:prstGeom>
          <a:ln>
            <a:solidFill>
              <a:schemeClr val="bg2"/>
            </a:solidFill>
          </a:ln>
        </p:spPr>
      </p:pic>
      <p:pic>
        <p:nvPicPr>
          <p:cNvPr id="31" name="Picture 42" descr="Cover image Dyes and Pigments"/>
          <p:cNvPicPr preferRelativeResize="0">
            <a:picLocks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70303" y="3301797"/>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32" name="Picture 31"/>
          <p:cNvPicPr preferRelativeResize="0">
            <a:picLocks/>
          </p:cNvPicPr>
          <p:nvPr/>
        </p:nvPicPr>
        <p:blipFill>
          <a:blip r:embed="rId24"/>
          <a:stretch>
            <a:fillRect/>
          </a:stretch>
        </p:blipFill>
        <p:spPr>
          <a:xfrm>
            <a:off x="4710247" y="3301797"/>
            <a:ext cx="726567" cy="1001898"/>
          </a:xfrm>
          <a:prstGeom prst="rect">
            <a:avLst/>
          </a:prstGeom>
          <a:ln>
            <a:solidFill>
              <a:schemeClr val="bg2"/>
            </a:solidFill>
          </a:ln>
        </p:spPr>
      </p:pic>
      <p:pic>
        <p:nvPicPr>
          <p:cNvPr id="33" name="Picture 32"/>
          <p:cNvPicPr preferRelativeResize="0">
            <a:picLocks/>
          </p:cNvPicPr>
          <p:nvPr/>
        </p:nvPicPr>
        <p:blipFill>
          <a:blip r:embed="rId25"/>
          <a:stretch>
            <a:fillRect/>
          </a:stretch>
        </p:blipFill>
        <p:spPr>
          <a:xfrm>
            <a:off x="4710247" y="2035791"/>
            <a:ext cx="726567" cy="1001898"/>
          </a:xfrm>
          <a:prstGeom prst="rect">
            <a:avLst/>
          </a:prstGeom>
          <a:ln>
            <a:solidFill>
              <a:schemeClr val="bg2"/>
            </a:solidFill>
          </a:ln>
        </p:spPr>
      </p:pic>
      <p:pic>
        <p:nvPicPr>
          <p:cNvPr id="34" name="Picture 33"/>
          <p:cNvPicPr preferRelativeResize="0">
            <a:picLocks/>
          </p:cNvPicPr>
          <p:nvPr/>
        </p:nvPicPr>
        <p:blipFill>
          <a:blip r:embed="rId26"/>
          <a:stretch>
            <a:fillRect/>
          </a:stretch>
        </p:blipFill>
        <p:spPr>
          <a:xfrm>
            <a:off x="6550191" y="2035791"/>
            <a:ext cx="726567" cy="1001898"/>
          </a:xfrm>
          <a:prstGeom prst="rect">
            <a:avLst/>
          </a:prstGeom>
          <a:ln>
            <a:solidFill>
              <a:schemeClr val="bg2"/>
            </a:solidFill>
          </a:ln>
        </p:spPr>
      </p:pic>
      <p:pic>
        <p:nvPicPr>
          <p:cNvPr id="35" name="Picture 34"/>
          <p:cNvPicPr preferRelativeResize="0">
            <a:picLocks/>
          </p:cNvPicPr>
          <p:nvPr/>
        </p:nvPicPr>
        <p:blipFill>
          <a:blip r:embed="rId27"/>
          <a:stretch>
            <a:fillRect/>
          </a:stretch>
        </p:blipFill>
        <p:spPr>
          <a:xfrm>
            <a:off x="110387" y="5794456"/>
            <a:ext cx="726567" cy="1001898"/>
          </a:xfrm>
          <a:prstGeom prst="rect">
            <a:avLst/>
          </a:prstGeom>
          <a:ln>
            <a:solidFill>
              <a:schemeClr val="bg2"/>
            </a:solidFill>
          </a:ln>
        </p:spPr>
      </p:pic>
      <p:pic>
        <p:nvPicPr>
          <p:cNvPr id="36" name="Picture 35"/>
          <p:cNvPicPr preferRelativeResize="0">
            <a:picLocks/>
          </p:cNvPicPr>
          <p:nvPr/>
        </p:nvPicPr>
        <p:blipFill>
          <a:blip r:embed="rId28"/>
          <a:stretch>
            <a:fillRect/>
          </a:stretch>
        </p:blipFill>
        <p:spPr>
          <a:xfrm>
            <a:off x="6550191" y="3301797"/>
            <a:ext cx="726567" cy="1001898"/>
          </a:xfrm>
          <a:prstGeom prst="rect">
            <a:avLst/>
          </a:prstGeom>
          <a:ln>
            <a:solidFill>
              <a:schemeClr val="bg2"/>
            </a:solidFill>
          </a:ln>
        </p:spPr>
      </p:pic>
      <p:pic>
        <p:nvPicPr>
          <p:cNvPr id="37" name="Picture 36"/>
          <p:cNvPicPr preferRelativeResize="0">
            <a:picLocks/>
          </p:cNvPicPr>
          <p:nvPr/>
        </p:nvPicPr>
        <p:blipFill>
          <a:blip r:embed="rId29"/>
          <a:stretch>
            <a:fillRect/>
          </a:stretch>
        </p:blipFill>
        <p:spPr>
          <a:xfrm>
            <a:off x="5630624" y="5794456"/>
            <a:ext cx="726567" cy="1001898"/>
          </a:xfrm>
          <a:prstGeom prst="rect">
            <a:avLst/>
          </a:prstGeom>
          <a:ln>
            <a:solidFill>
              <a:schemeClr val="bg2"/>
            </a:solidFill>
          </a:ln>
        </p:spPr>
      </p:pic>
      <p:pic>
        <p:nvPicPr>
          <p:cNvPr id="38" name="Picture 37"/>
          <p:cNvPicPr preferRelativeResize="0">
            <a:picLocks/>
          </p:cNvPicPr>
          <p:nvPr/>
        </p:nvPicPr>
        <p:blipFill>
          <a:blip r:embed="rId30"/>
          <a:stretch>
            <a:fillRect/>
          </a:stretch>
        </p:blipFill>
        <p:spPr>
          <a:xfrm>
            <a:off x="8349193" y="769784"/>
            <a:ext cx="726567" cy="1001898"/>
          </a:xfrm>
          <a:prstGeom prst="rect">
            <a:avLst/>
          </a:prstGeom>
          <a:ln>
            <a:solidFill>
              <a:schemeClr val="bg2"/>
            </a:solidFill>
          </a:ln>
        </p:spPr>
      </p:pic>
      <p:pic>
        <p:nvPicPr>
          <p:cNvPr id="39" name="Picture 44" descr="Cover image Progress in Aerospace Sciences"/>
          <p:cNvPicPr preferRelativeResize="0">
            <a:picLocks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790275" y="452845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0" name="Picture 46" descr="Cover image Global Environmental Change"/>
          <p:cNvPicPr preferRelativeResize="0">
            <a:picLocks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870303" y="452845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1" name="Picture 48" descr="Cover image Biomaterials"/>
          <p:cNvPicPr preferRelativeResize="0">
            <a:picLocks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50467" y="5794456"/>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2" name="Picture 41"/>
          <p:cNvPicPr preferRelativeResize="0">
            <a:picLocks/>
          </p:cNvPicPr>
          <p:nvPr/>
        </p:nvPicPr>
        <p:blipFill>
          <a:blip r:embed="rId34"/>
          <a:stretch>
            <a:fillRect/>
          </a:stretch>
        </p:blipFill>
        <p:spPr>
          <a:xfrm>
            <a:off x="1950331" y="3301797"/>
            <a:ext cx="726567" cy="1001898"/>
          </a:xfrm>
          <a:prstGeom prst="rect">
            <a:avLst/>
          </a:prstGeom>
          <a:ln>
            <a:solidFill>
              <a:schemeClr val="bg2"/>
            </a:solidFill>
          </a:ln>
        </p:spPr>
      </p:pic>
      <p:pic>
        <p:nvPicPr>
          <p:cNvPr id="43" name="Picture 42"/>
          <p:cNvPicPr preferRelativeResize="0">
            <a:picLocks/>
          </p:cNvPicPr>
          <p:nvPr/>
        </p:nvPicPr>
        <p:blipFill>
          <a:blip r:embed="rId35"/>
          <a:stretch>
            <a:fillRect/>
          </a:stretch>
        </p:blipFill>
        <p:spPr>
          <a:xfrm>
            <a:off x="1030359" y="4528451"/>
            <a:ext cx="726567" cy="1001898"/>
          </a:xfrm>
          <a:prstGeom prst="rect">
            <a:avLst/>
          </a:prstGeom>
          <a:ln>
            <a:solidFill>
              <a:schemeClr val="bg2"/>
            </a:solidFill>
          </a:ln>
        </p:spPr>
      </p:pic>
      <p:pic>
        <p:nvPicPr>
          <p:cNvPr id="44" name="Picture 43"/>
          <p:cNvPicPr preferRelativeResize="0">
            <a:picLocks/>
          </p:cNvPicPr>
          <p:nvPr/>
        </p:nvPicPr>
        <p:blipFill>
          <a:blip r:embed="rId36"/>
          <a:stretch>
            <a:fillRect/>
          </a:stretch>
        </p:blipFill>
        <p:spPr>
          <a:xfrm>
            <a:off x="110387" y="4567803"/>
            <a:ext cx="726567" cy="968984"/>
          </a:xfrm>
          <a:prstGeom prst="rect">
            <a:avLst/>
          </a:prstGeom>
          <a:ln>
            <a:solidFill>
              <a:schemeClr val="bg2"/>
            </a:solidFill>
          </a:ln>
        </p:spPr>
      </p:pic>
      <p:pic>
        <p:nvPicPr>
          <p:cNvPr id="45" name="Picture 44"/>
          <p:cNvPicPr preferRelativeResize="0">
            <a:picLocks/>
          </p:cNvPicPr>
          <p:nvPr/>
        </p:nvPicPr>
        <p:blipFill>
          <a:blip r:embed="rId37"/>
          <a:stretch>
            <a:fillRect/>
          </a:stretch>
        </p:blipFill>
        <p:spPr>
          <a:xfrm>
            <a:off x="1030427" y="5794456"/>
            <a:ext cx="726567" cy="1001898"/>
          </a:xfrm>
          <a:prstGeom prst="rect">
            <a:avLst/>
          </a:prstGeom>
          <a:ln>
            <a:solidFill>
              <a:schemeClr val="bg2"/>
            </a:solidFill>
          </a:ln>
        </p:spPr>
      </p:pic>
      <p:pic>
        <p:nvPicPr>
          <p:cNvPr id="46" name="Picture 2" descr="Cover image Ultramicroscopy"/>
          <p:cNvPicPr preferRelativeResize="0">
            <a:picLocks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710247" y="452845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7" name="Picture 46"/>
          <p:cNvPicPr preferRelativeResize="0">
            <a:picLocks/>
          </p:cNvPicPr>
          <p:nvPr/>
        </p:nvPicPr>
        <p:blipFill>
          <a:blip r:embed="rId39"/>
          <a:stretch>
            <a:fillRect/>
          </a:stretch>
        </p:blipFill>
        <p:spPr>
          <a:xfrm>
            <a:off x="5630219" y="4528451"/>
            <a:ext cx="726567" cy="1001898"/>
          </a:xfrm>
          <a:prstGeom prst="rect">
            <a:avLst/>
          </a:prstGeom>
          <a:ln>
            <a:solidFill>
              <a:schemeClr val="bg2"/>
            </a:solidFill>
          </a:ln>
        </p:spPr>
      </p:pic>
      <p:pic>
        <p:nvPicPr>
          <p:cNvPr id="48" name="Picture 4" descr="Cover image Water Research"/>
          <p:cNvPicPr preferRelativeResize="0">
            <a:picLocks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550191" y="452845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9" name="Picture 6" descr="Cover image Transportation Research Part B: Methodological"/>
          <p:cNvPicPr preferRelativeResize="0">
            <a:picLocks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470163" y="452845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50" name="Picture 8" descr="Cover image Applied Catalysis B: Environmental"/>
          <p:cNvPicPr preferRelativeResize="0">
            <a:picLocks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349193" y="452845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51" name="Picture 10" descr="Cover image Biosensors and Bioelectronics"/>
          <p:cNvPicPr preferRelativeResize="0">
            <a:picLocks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349193" y="3301797"/>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52" name="Picture 12" descr="Cover image Journal of Operations Management"/>
          <p:cNvPicPr preferRelativeResize="0">
            <a:picLocks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870507" y="5794456"/>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53" name="Picture 14" descr="Cover image Ultrasonics Sonochemistry"/>
          <p:cNvPicPr preferRelativeResize="0">
            <a:picLocks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950331" y="4528451"/>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54" name="Picture 53"/>
          <p:cNvPicPr preferRelativeResize="0">
            <a:picLocks/>
          </p:cNvPicPr>
          <p:nvPr/>
        </p:nvPicPr>
        <p:blipFill>
          <a:blip r:embed="rId46"/>
          <a:stretch>
            <a:fillRect/>
          </a:stretch>
        </p:blipFill>
        <p:spPr>
          <a:xfrm>
            <a:off x="5630219" y="3301797"/>
            <a:ext cx="726567" cy="1001898"/>
          </a:xfrm>
          <a:prstGeom prst="rect">
            <a:avLst/>
          </a:prstGeom>
          <a:ln>
            <a:solidFill>
              <a:schemeClr val="bg2"/>
            </a:solidFill>
          </a:ln>
        </p:spPr>
      </p:pic>
      <p:pic>
        <p:nvPicPr>
          <p:cNvPr id="55" name="Picture 16" descr="Cover image Accident Analysis &amp; Prevention"/>
          <p:cNvPicPr preferRelativeResize="0">
            <a:picLocks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790546" y="5794456"/>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56" name="Picture 18" descr="Cover image Journal of Allergy and Clinical Immunology"/>
          <p:cNvPicPr preferRelativeResize="0">
            <a:picLocks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710585" y="5794456"/>
            <a:ext cx="726567" cy="100189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57" name="Rectangle 56"/>
          <p:cNvSpPr/>
          <p:nvPr/>
        </p:nvSpPr>
        <p:spPr>
          <a:xfrm>
            <a:off x="6591274" y="5715208"/>
            <a:ext cx="2148537" cy="87609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200"/>
              </a:spcBef>
            </a:pPr>
            <a:r>
              <a:rPr lang="en-US" altLang="ja-JP" sz="1000" dirty="0" smtClean="0">
                <a:latin typeface="Arial" panose="020B0604020202020204" pitchFamily="34" charset="0"/>
                <a:cs typeface="Arial" panose="020B0604020202020204" pitchFamily="34" charset="0"/>
              </a:rPr>
              <a:t>1847</a:t>
            </a:r>
            <a:r>
              <a:rPr lang="zh-CN" altLang="en-US" sz="1000" dirty="0" smtClean="0">
                <a:latin typeface="Arial" panose="020B0604020202020204" pitchFamily="34" charset="0"/>
                <a:cs typeface="Arial" panose="020B0604020202020204" pitchFamily="34" charset="0"/>
              </a:rPr>
              <a:t>本期刊中：</a:t>
            </a:r>
            <a:endParaRPr lang="en-US" altLang="zh-CN" sz="1000" dirty="0" smtClean="0">
              <a:latin typeface="Arial" panose="020B0604020202020204" pitchFamily="34" charset="0"/>
              <a:cs typeface="Arial" panose="020B0604020202020204" pitchFamily="34" charset="0"/>
            </a:endParaRPr>
          </a:p>
          <a:p>
            <a:pPr>
              <a:spcBef>
                <a:spcPts val="200"/>
              </a:spcBef>
            </a:pPr>
            <a:r>
              <a:rPr lang="en-US" altLang="zh-CN" sz="1000" dirty="0" smtClean="0">
                <a:latin typeface="Arial" panose="020B0604020202020204" pitchFamily="34" charset="0"/>
                <a:cs typeface="Arial" panose="020B0604020202020204" pitchFamily="34" charset="0"/>
              </a:rPr>
              <a:t>71</a:t>
            </a:r>
            <a:r>
              <a:rPr lang="zh-CN" altLang="en-US" sz="1000" dirty="0" smtClean="0">
                <a:latin typeface="Arial" panose="020B0604020202020204" pitchFamily="34" charset="0"/>
                <a:cs typeface="Arial" panose="020B0604020202020204" pitchFamily="34" charset="0"/>
              </a:rPr>
              <a:t>个门类排名第一</a:t>
            </a:r>
            <a:r>
              <a:rPr lang="en-US" altLang="zh-CN" sz="1000" dirty="0" smtClean="0">
                <a:latin typeface="Arial" panose="020B0604020202020204" pitchFamily="34" charset="0"/>
                <a:cs typeface="Arial" panose="020B0604020202020204" pitchFamily="34" charset="0"/>
              </a:rPr>
              <a:t>(</a:t>
            </a:r>
            <a:r>
              <a:rPr lang="zh-CN" altLang="en-US" sz="1000" dirty="0" smtClean="0">
                <a:latin typeface="Arial" panose="020B0604020202020204" pitchFamily="34" charset="0"/>
                <a:cs typeface="Arial" panose="020B0604020202020204" pitchFamily="34" charset="0"/>
              </a:rPr>
              <a:t>共</a:t>
            </a:r>
            <a:r>
              <a:rPr lang="en-US" altLang="ja-JP" sz="1000" dirty="0" smtClean="0">
                <a:latin typeface="Arial" panose="020B0604020202020204" pitchFamily="34" charset="0"/>
                <a:cs typeface="Arial" panose="020B0604020202020204" pitchFamily="34" charset="0"/>
              </a:rPr>
              <a:t>235</a:t>
            </a:r>
            <a:r>
              <a:rPr lang="zh-CN" altLang="en-US" sz="1000" dirty="0" smtClean="0">
                <a:latin typeface="Arial" panose="020B0604020202020204" pitchFamily="34" charset="0"/>
                <a:cs typeface="Arial" panose="020B0604020202020204" pitchFamily="34" charset="0"/>
              </a:rPr>
              <a:t>各门类</a:t>
            </a:r>
            <a:r>
              <a:rPr lang="en-US" altLang="ja-JP" sz="1000" dirty="0" smtClean="0">
                <a:latin typeface="Arial" panose="020B0604020202020204" pitchFamily="34" charset="0"/>
                <a:cs typeface="Arial" panose="020B0604020202020204" pitchFamily="34" charset="0"/>
              </a:rPr>
              <a:t>)</a:t>
            </a:r>
            <a:endParaRPr lang="en-US" altLang="ja-JP" sz="1000" dirty="0">
              <a:latin typeface="Arial" panose="020B0604020202020204" pitchFamily="34" charset="0"/>
              <a:cs typeface="Arial" panose="020B0604020202020204" pitchFamily="34" charset="0"/>
            </a:endParaRPr>
          </a:p>
          <a:p>
            <a:pPr>
              <a:spcBef>
                <a:spcPts val="200"/>
              </a:spcBef>
            </a:pPr>
            <a:r>
              <a:rPr lang="en-US" altLang="ja-JP" sz="1000" dirty="0" smtClean="0">
                <a:latin typeface="Arial" panose="020B0604020202020204" pitchFamily="34" charset="0"/>
                <a:cs typeface="Arial" panose="020B0604020202020204" pitchFamily="34" charset="0"/>
              </a:rPr>
              <a:t>287</a:t>
            </a:r>
            <a:r>
              <a:rPr lang="zh-CN" altLang="en-US" sz="1000" dirty="0" smtClean="0">
                <a:latin typeface="Arial" panose="020B0604020202020204" pitchFamily="34" charset="0"/>
                <a:cs typeface="Arial" panose="020B0604020202020204" pitchFamily="34" charset="0"/>
              </a:rPr>
              <a:t>本刊排名前五</a:t>
            </a:r>
            <a:endParaRPr lang="en-US" altLang="ja-JP" sz="1000" dirty="0">
              <a:latin typeface="Arial" panose="020B0604020202020204" pitchFamily="34" charset="0"/>
              <a:cs typeface="Arial" panose="020B0604020202020204" pitchFamily="34" charset="0"/>
            </a:endParaRPr>
          </a:p>
          <a:p>
            <a:pPr>
              <a:spcBef>
                <a:spcPts val="200"/>
              </a:spcBef>
            </a:pPr>
            <a:r>
              <a:rPr lang="en-US" altLang="ja-JP" sz="1000" dirty="0" smtClean="0">
                <a:latin typeface="Arial" panose="020B0604020202020204" pitchFamily="34" charset="0"/>
                <a:cs typeface="Arial" panose="020B0604020202020204" pitchFamily="34" charset="0"/>
              </a:rPr>
              <a:t>584</a:t>
            </a:r>
            <a:r>
              <a:rPr lang="zh-CN" altLang="en-US" sz="1000" dirty="0" smtClean="0">
                <a:latin typeface="Arial" panose="020B0604020202020204" pitchFamily="34" charset="0"/>
                <a:cs typeface="Arial" panose="020B0604020202020204" pitchFamily="34" charset="0"/>
              </a:rPr>
              <a:t>本刊排名前十</a:t>
            </a:r>
            <a:endParaRPr lang="en-US" altLang="ja-JP" sz="1000" dirty="0">
              <a:latin typeface="Arial" panose="020B0604020202020204" pitchFamily="34" charset="0"/>
              <a:cs typeface="Arial" panose="020B0604020202020204" pitchFamily="34" charset="0"/>
            </a:endParaRPr>
          </a:p>
          <a:p>
            <a:pPr>
              <a:spcBef>
                <a:spcPts val="200"/>
              </a:spcBef>
            </a:pPr>
            <a:r>
              <a:rPr lang="en-US" altLang="ja-JP" sz="1000" dirty="0" smtClean="0">
                <a:latin typeface="Arial" panose="020B0604020202020204" pitchFamily="34" charset="0"/>
                <a:cs typeface="Arial" panose="020B0604020202020204" pitchFamily="34" charset="0"/>
              </a:rPr>
              <a:t>1076</a:t>
            </a:r>
            <a:r>
              <a:rPr lang="zh-CN" altLang="en-US" sz="1000" dirty="0" smtClean="0">
                <a:latin typeface="Arial" panose="020B0604020202020204" pitchFamily="34" charset="0"/>
                <a:cs typeface="Arial" panose="020B0604020202020204" pitchFamily="34" charset="0"/>
              </a:rPr>
              <a:t>本期刊排名前</a:t>
            </a:r>
            <a:r>
              <a:rPr lang="zh-CN" altLang="en-US" sz="1000" dirty="0">
                <a:latin typeface="Arial" panose="020B0604020202020204" pitchFamily="34" charset="0"/>
                <a:cs typeface="Arial" panose="020B0604020202020204" pitchFamily="34" charset="0"/>
              </a:rPr>
              <a:t>二十</a:t>
            </a:r>
            <a:endParaRPr lang="en-US" altLang="ja-JP"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03322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nvPr>
        </p:nvGraphicFramePr>
        <p:xfrm>
          <a:off x="457200" y="1500188"/>
          <a:ext cx="8237538" cy="4897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zh-CN" altLang="en-US" dirty="0" smtClean="0"/>
              <a:t>检索策略的改进</a:t>
            </a:r>
            <a:endParaRPr lang="en-US" dirty="0"/>
          </a:p>
        </p:txBody>
      </p:sp>
    </p:spTree>
    <p:extLst>
      <p:ext uri="{BB962C8B-B14F-4D97-AF65-F5344CB8AC3E}">
        <p14:creationId xmlns:p14="http://schemas.microsoft.com/office/powerpoint/2010/main" val="23633577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关键词检索</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37462"/>
            <a:ext cx="9144000" cy="4383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Donut 4"/>
          <p:cNvSpPr/>
          <p:nvPr/>
        </p:nvSpPr>
        <p:spPr>
          <a:xfrm>
            <a:off x="203201" y="3294743"/>
            <a:ext cx="1320800"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78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检索结果</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77926"/>
            <a:ext cx="9144000" cy="41388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746" y="2679474"/>
            <a:ext cx="6330254" cy="41785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Donut 1"/>
          <p:cNvSpPr/>
          <p:nvPr/>
        </p:nvSpPr>
        <p:spPr>
          <a:xfrm>
            <a:off x="2162629" y="1973943"/>
            <a:ext cx="1320800"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579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检索结果的分析</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5024"/>
            <a:ext cx="9144000" cy="41388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Donut 5"/>
          <p:cNvSpPr/>
          <p:nvPr/>
        </p:nvSpPr>
        <p:spPr>
          <a:xfrm>
            <a:off x="3911600" y="2213428"/>
            <a:ext cx="1320800"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284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检索结果的分析</a:t>
            </a:r>
            <a:endParaRPr lang="en-US" dirty="0"/>
          </a:p>
        </p:txBody>
      </p:sp>
      <p:grpSp>
        <p:nvGrpSpPr>
          <p:cNvPr id="7" name="Group 6"/>
          <p:cNvGrpSpPr>
            <a:grpSpLocks/>
          </p:cNvGrpSpPr>
          <p:nvPr/>
        </p:nvGrpSpPr>
        <p:grpSpPr bwMode="auto">
          <a:xfrm>
            <a:off x="1" y="1617334"/>
            <a:ext cx="9144000" cy="3852885"/>
            <a:chOff x="144016" y="1640541"/>
            <a:chExt cx="12621269" cy="5462593"/>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672109"/>
              <a:ext cx="12621269" cy="5431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Freeform 8"/>
            <p:cNvSpPr/>
            <p:nvPr/>
          </p:nvSpPr>
          <p:spPr>
            <a:xfrm>
              <a:off x="939395" y="1640541"/>
              <a:ext cx="1090668" cy="496888"/>
            </a:xfrm>
            <a:custGeom>
              <a:avLst/>
              <a:gdLst>
                <a:gd name="connsiteX0" fmla="*/ 740875 w 1090499"/>
                <a:gd name="connsiteY0" fmla="*/ 94130 h 497541"/>
                <a:gd name="connsiteX1" fmla="*/ 646746 w 1090499"/>
                <a:gd name="connsiteY1" fmla="*/ 80683 h 497541"/>
                <a:gd name="connsiteX2" fmla="*/ 525722 w 1090499"/>
                <a:gd name="connsiteY2" fmla="*/ 67235 h 497541"/>
                <a:gd name="connsiteX3" fmla="*/ 404699 w 1090499"/>
                <a:gd name="connsiteY3" fmla="*/ 40341 h 497541"/>
                <a:gd name="connsiteX4" fmla="*/ 364358 w 1090499"/>
                <a:gd name="connsiteY4" fmla="*/ 26894 h 497541"/>
                <a:gd name="connsiteX5" fmla="*/ 189546 w 1090499"/>
                <a:gd name="connsiteY5" fmla="*/ 53788 h 497541"/>
                <a:gd name="connsiteX6" fmla="*/ 162652 w 1090499"/>
                <a:gd name="connsiteY6" fmla="*/ 80683 h 497541"/>
                <a:gd name="connsiteX7" fmla="*/ 108864 w 1090499"/>
                <a:gd name="connsiteY7" fmla="*/ 107577 h 497541"/>
                <a:gd name="connsiteX8" fmla="*/ 28181 w 1090499"/>
                <a:gd name="connsiteY8" fmla="*/ 161365 h 497541"/>
                <a:gd name="connsiteX9" fmla="*/ 1287 w 1090499"/>
                <a:gd name="connsiteY9" fmla="*/ 201706 h 497541"/>
                <a:gd name="connsiteX10" fmla="*/ 149205 w 1090499"/>
                <a:gd name="connsiteY10" fmla="*/ 336177 h 497541"/>
                <a:gd name="connsiteX11" fmla="*/ 202993 w 1090499"/>
                <a:gd name="connsiteY11" fmla="*/ 349624 h 497541"/>
                <a:gd name="connsiteX12" fmla="*/ 283675 w 1090499"/>
                <a:gd name="connsiteY12" fmla="*/ 403412 h 497541"/>
                <a:gd name="connsiteX13" fmla="*/ 324017 w 1090499"/>
                <a:gd name="connsiteY13" fmla="*/ 430306 h 497541"/>
                <a:gd name="connsiteX14" fmla="*/ 404699 w 1090499"/>
                <a:gd name="connsiteY14" fmla="*/ 457200 h 497541"/>
                <a:gd name="connsiteX15" fmla="*/ 445040 w 1090499"/>
                <a:gd name="connsiteY15" fmla="*/ 484094 h 497541"/>
                <a:gd name="connsiteX16" fmla="*/ 525722 w 1090499"/>
                <a:gd name="connsiteY16" fmla="*/ 497541 h 497541"/>
                <a:gd name="connsiteX17" fmla="*/ 767769 w 1090499"/>
                <a:gd name="connsiteY17" fmla="*/ 484094 h 497541"/>
                <a:gd name="connsiteX18" fmla="*/ 821558 w 1090499"/>
                <a:gd name="connsiteY18" fmla="*/ 470647 h 497541"/>
                <a:gd name="connsiteX19" fmla="*/ 942581 w 1090499"/>
                <a:gd name="connsiteY19" fmla="*/ 457200 h 497541"/>
                <a:gd name="connsiteX20" fmla="*/ 1023264 w 1090499"/>
                <a:gd name="connsiteY20" fmla="*/ 403412 h 497541"/>
                <a:gd name="connsiteX21" fmla="*/ 1077052 w 1090499"/>
                <a:gd name="connsiteY21" fmla="*/ 322730 h 497541"/>
                <a:gd name="connsiteX22" fmla="*/ 1090499 w 1090499"/>
                <a:gd name="connsiteY22" fmla="*/ 282388 h 497541"/>
                <a:gd name="connsiteX23" fmla="*/ 1077052 w 1090499"/>
                <a:gd name="connsiteY23" fmla="*/ 174812 h 497541"/>
                <a:gd name="connsiteX24" fmla="*/ 1009817 w 1090499"/>
                <a:gd name="connsiteY24" fmla="*/ 94130 h 497541"/>
                <a:gd name="connsiteX25" fmla="*/ 929134 w 1090499"/>
                <a:gd name="connsiteY25" fmla="*/ 40341 h 497541"/>
                <a:gd name="connsiteX26" fmla="*/ 848452 w 1090499"/>
                <a:gd name="connsiteY26" fmla="*/ 13447 h 497541"/>
                <a:gd name="connsiteX27" fmla="*/ 808111 w 1090499"/>
                <a:gd name="connsiteY27" fmla="*/ 0 h 497541"/>
                <a:gd name="connsiteX28" fmla="*/ 592958 w 1090499"/>
                <a:gd name="connsiteY28" fmla="*/ 26894 h 497541"/>
                <a:gd name="connsiteX29" fmla="*/ 552617 w 1090499"/>
                <a:gd name="connsiteY29" fmla="*/ 53788 h 497541"/>
                <a:gd name="connsiteX30" fmla="*/ 498828 w 1090499"/>
                <a:gd name="connsiteY30" fmla="*/ 80683 h 4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90499" h="497541">
                  <a:moveTo>
                    <a:pt x="740875" y="94130"/>
                  </a:moveTo>
                  <a:lnTo>
                    <a:pt x="646746" y="80683"/>
                  </a:lnTo>
                  <a:cubicBezTo>
                    <a:pt x="606470" y="75648"/>
                    <a:pt x="565904" y="72975"/>
                    <a:pt x="525722" y="67235"/>
                  </a:cubicBezTo>
                  <a:cubicBezTo>
                    <a:pt x="497992" y="63273"/>
                    <a:pt x="434062" y="48731"/>
                    <a:pt x="404699" y="40341"/>
                  </a:cubicBezTo>
                  <a:cubicBezTo>
                    <a:pt x="391070" y="36447"/>
                    <a:pt x="377805" y="31376"/>
                    <a:pt x="364358" y="26894"/>
                  </a:cubicBezTo>
                  <a:cubicBezTo>
                    <a:pt x="356599" y="27670"/>
                    <a:pt x="228314" y="30527"/>
                    <a:pt x="189546" y="53788"/>
                  </a:cubicBezTo>
                  <a:cubicBezTo>
                    <a:pt x="178675" y="60311"/>
                    <a:pt x="173201" y="73650"/>
                    <a:pt x="162652" y="80683"/>
                  </a:cubicBezTo>
                  <a:cubicBezTo>
                    <a:pt x="145973" y="91802"/>
                    <a:pt x="126053" y="97264"/>
                    <a:pt x="108864" y="107577"/>
                  </a:cubicBezTo>
                  <a:cubicBezTo>
                    <a:pt x="81147" y="124207"/>
                    <a:pt x="28181" y="161365"/>
                    <a:pt x="28181" y="161365"/>
                  </a:cubicBezTo>
                  <a:cubicBezTo>
                    <a:pt x="19216" y="174812"/>
                    <a:pt x="-5941" y="187251"/>
                    <a:pt x="1287" y="201706"/>
                  </a:cubicBezTo>
                  <a:cubicBezTo>
                    <a:pt x="8481" y="216094"/>
                    <a:pt x="111833" y="317490"/>
                    <a:pt x="149205" y="336177"/>
                  </a:cubicBezTo>
                  <a:cubicBezTo>
                    <a:pt x="165735" y="344442"/>
                    <a:pt x="185064" y="345142"/>
                    <a:pt x="202993" y="349624"/>
                  </a:cubicBezTo>
                  <a:lnTo>
                    <a:pt x="283675" y="403412"/>
                  </a:lnTo>
                  <a:cubicBezTo>
                    <a:pt x="297122" y="412377"/>
                    <a:pt x="308685" y="425195"/>
                    <a:pt x="324017" y="430306"/>
                  </a:cubicBezTo>
                  <a:cubicBezTo>
                    <a:pt x="350911" y="439271"/>
                    <a:pt x="381111" y="441475"/>
                    <a:pt x="404699" y="457200"/>
                  </a:cubicBezTo>
                  <a:cubicBezTo>
                    <a:pt x="418146" y="466165"/>
                    <a:pt x="429708" y="478983"/>
                    <a:pt x="445040" y="484094"/>
                  </a:cubicBezTo>
                  <a:cubicBezTo>
                    <a:pt x="470906" y="492716"/>
                    <a:pt x="498828" y="493059"/>
                    <a:pt x="525722" y="497541"/>
                  </a:cubicBezTo>
                  <a:cubicBezTo>
                    <a:pt x="606404" y="493059"/>
                    <a:pt x="687294" y="491410"/>
                    <a:pt x="767769" y="484094"/>
                  </a:cubicBezTo>
                  <a:cubicBezTo>
                    <a:pt x="786175" y="482421"/>
                    <a:pt x="803291" y="473457"/>
                    <a:pt x="821558" y="470647"/>
                  </a:cubicBezTo>
                  <a:cubicBezTo>
                    <a:pt x="861675" y="464475"/>
                    <a:pt x="902240" y="461682"/>
                    <a:pt x="942581" y="457200"/>
                  </a:cubicBezTo>
                  <a:cubicBezTo>
                    <a:pt x="969475" y="439271"/>
                    <a:pt x="1005335" y="430306"/>
                    <a:pt x="1023264" y="403412"/>
                  </a:cubicBezTo>
                  <a:lnTo>
                    <a:pt x="1077052" y="322730"/>
                  </a:lnTo>
                  <a:cubicBezTo>
                    <a:pt x="1081534" y="309283"/>
                    <a:pt x="1090499" y="296563"/>
                    <a:pt x="1090499" y="282388"/>
                  </a:cubicBezTo>
                  <a:cubicBezTo>
                    <a:pt x="1090499" y="246250"/>
                    <a:pt x="1086560" y="209676"/>
                    <a:pt x="1077052" y="174812"/>
                  </a:cubicBezTo>
                  <a:cubicBezTo>
                    <a:pt x="1071076" y="152898"/>
                    <a:pt x="1024560" y="105596"/>
                    <a:pt x="1009817" y="94130"/>
                  </a:cubicBezTo>
                  <a:cubicBezTo>
                    <a:pt x="984303" y="74286"/>
                    <a:pt x="959798" y="50562"/>
                    <a:pt x="929134" y="40341"/>
                  </a:cubicBezTo>
                  <a:lnTo>
                    <a:pt x="848452" y="13447"/>
                  </a:lnTo>
                  <a:lnTo>
                    <a:pt x="808111" y="0"/>
                  </a:lnTo>
                  <a:cubicBezTo>
                    <a:pt x="774746" y="2567"/>
                    <a:pt x="651009" y="-2132"/>
                    <a:pt x="592958" y="26894"/>
                  </a:cubicBezTo>
                  <a:cubicBezTo>
                    <a:pt x="578503" y="34122"/>
                    <a:pt x="567072" y="46561"/>
                    <a:pt x="552617" y="53788"/>
                  </a:cubicBezTo>
                  <a:cubicBezTo>
                    <a:pt x="490811" y="84690"/>
                    <a:pt x="529207" y="50302"/>
                    <a:pt x="498828" y="8068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527695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检索结果的分析</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9719"/>
            <a:ext cx="9144000" cy="409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4696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领域中最活跃的研究机构</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506146"/>
            <a:ext cx="9144001" cy="40887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5749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领</a:t>
            </a:r>
            <a:r>
              <a:rPr lang="zh-CN" altLang="en-US" dirty="0" smtClean="0"/>
              <a:t>域中最活跃的研究人员</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6794"/>
            <a:ext cx="9144000" cy="4006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03238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作者信息</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2055"/>
            <a:ext cx="9144000" cy="40336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0343" y="3134495"/>
            <a:ext cx="6763657" cy="3723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89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2840" y="2254077"/>
            <a:ext cx="8238319" cy="418645"/>
          </a:xfrm>
        </p:spPr>
        <p:txBody>
          <a:bodyPr/>
          <a:lstStyle/>
          <a:p>
            <a:r>
              <a:rPr lang="en-US" sz="3200" dirty="0"/>
              <a:t>How much time do you spend on literature </a:t>
            </a:r>
            <a:r>
              <a:rPr lang="en-US" sz="3200" dirty="0" smtClean="0"/>
              <a:t>exploring every week?</a:t>
            </a:r>
            <a:endParaRPr lang="en-US" sz="3200" dirty="0"/>
          </a:p>
        </p:txBody>
      </p:sp>
    </p:spTree>
    <p:extLst>
      <p:ext uri="{BB962C8B-B14F-4D97-AF65-F5344CB8AC3E}">
        <p14:creationId xmlns:p14="http://schemas.microsoft.com/office/powerpoint/2010/main" val="193797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4T1K21bbvU.nRn8idyabu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CSrauf6zWEOZkivi.AbEO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LdZ199RvkEqxpMsdmF8W4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g5QgzQTVYkGac2E8LNcZF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W8pc40G8N02ZGgJSWkQQY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edhVdG1fskOqxTTbqZEVq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g5QgzQTVYkGac2E8LNcZF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W8pc40G8N02ZGgJSWkQQY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rhfJo2uM60K3C4AoExiY_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ooNaIp98Wk.AvzoKwB3vs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_2r1P0_SBUG56AbF413Tj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rhfJo2uM60K3C4AoExiY_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edhVdG1fskOqxTTbqZEVq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_It4uUYxykG93TPnvOhVA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cl5Ad6Tj4UmEGsC7ey5XN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CSrauf6zWEOZkivi.AbEO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LdZ199RvkEqxpMsdmF8W4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7Ad5VK6Ek2lhiFure9xl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cNgAJB7NEyhMJOofJY7I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4T1K21bbvU.nRn8idyabu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blioXeJRvEG.nJK3Zmg72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g5QgzQTVYkGac2E8LNcZF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blioXeJRvEG.nJK3Zmg72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W8pc40G8N02ZGgJSWkQQY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rhfJo2uM60K3C4AoExiY_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ooNaIp98Wk.AvzoKwB3vs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_2r1P0_SBUG56AbF413Tj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edhVdG1fskOqxTTbqZEVq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_It4uUYxykG93TPnvOhVA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cl5Ad6Tj4UmEGsC7ey5XN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CSrauf6zWEOZkivi.AbEO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LdZ199RvkEqxpMsdmF8W4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q7Ad5VK6Ek2lhiFure9xl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q7Ad5VK6Ek2lhiFure9xl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tcNgAJB7NEyhMJOofJY7I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4T1K21bbvU.nRn8idyabu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blioXeJRvEG.nJK3Zmg72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4T1K21bbvU.nRn8idyabu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rhfJo2uM60K3C4AoExiY_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blioXeJRvEG.nJK3Zmg72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q7Ad5VK6Ek2lhiFure9xl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tcNgAJB7NEyhMJOofJY7I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ooNaIp98Wk.AvzoKwB3vs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_2r1P0_SBUG56AbF413Tj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cNgAJB7NEyhMJOofJY7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_It4uUYxykG93TPnvOhVA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cl5Ad6Tj4UmEGsC7ey5XN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CSrauf6zWEOZkivi.AbEO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LdZ199RvkEqxpMsdmF8W4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g5QgzQTVYkGac2E8LNcZF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W8pc40G8N02ZGgJSWkQQY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edhVdG1fskOqxTTbqZEVq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W.M1wnXhuU2nN7MYrPc2C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W.M1wnXhuU2nN7MYrPc2C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oNaIp98Wk.AvzoKwB3vs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W.M1wnXhuU2nN7MYrPc2C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zqbPYYMq7Uu014coKfLikw"/>
</p:tagLst>
</file>

<file path=ppt/tags/tag62.xml><?xml version="1.0" encoding="utf-8"?>
<p:tagLst xmlns:a="http://schemas.openxmlformats.org/drawingml/2006/main" xmlns:r="http://schemas.openxmlformats.org/officeDocument/2006/relationships" xmlns:p="http://schemas.openxmlformats.org/presentationml/2006/main">
  <p:tag name="EE4P_TEMPLATESTYLE" val="5"/>
</p:tagLst>
</file>

<file path=ppt/tags/tag63.xml><?xml version="1.0" encoding="utf-8"?>
<p:tagLst xmlns:a="http://schemas.openxmlformats.org/drawingml/2006/main" xmlns:r="http://schemas.openxmlformats.org/officeDocument/2006/relationships" xmlns:p="http://schemas.openxmlformats.org/presentationml/2006/main">
  <p:tag name="EE4P_TEMPLATESTYLE" val="5"/>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_2r1P0_SBUG56AbF413Tj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_It4uUYxykG93TPnvOhVA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cl5Ad6Tj4UmEGsC7ey5XNA"/>
</p:tagLst>
</file>

<file path=ppt/theme/theme1.xml><?xml version="1.0" encoding="utf-8"?>
<a:theme xmlns:a="http://schemas.openxmlformats.org/drawingml/2006/main" name="Elsevier">
  <a:themeElements>
    <a:clrScheme name="Custom 1">
      <a:dk1>
        <a:srgbClr val="FF8200"/>
      </a:dk1>
      <a:lt1>
        <a:sysClr val="window" lastClr="FFFFFF"/>
      </a:lt1>
      <a:dk2>
        <a:srgbClr val="53565A"/>
      </a:dk2>
      <a:lt2>
        <a:srgbClr val="FFFFFF"/>
      </a:lt2>
      <a:accent1>
        <a:srgbClr val="007398"/>
      </a:accent1>
      <a:accent2>
        <a:srgbClr val="A7A8AA"/>
      </a:accent2>
      <a:accent3>
        <a:srgbClr val="EAAA00"/>
      </a:accent3>
      <a:accent4>
        <a:srgbClr val="00966C"/>
      </a:accent4>
      <a:accent5>
        <a:srgbClr val="CBC793"/>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solidFill>
              <a:schemeClr val="tx2"/>
            </a:solidFill>
            <a:latin typeface="Arial" pitchFamily="34" charset="0"/>
            <a:cs typeface="Arial" pitchFamily="34" charset="0"/>
          </a:defRPr>
        </a:defPPr>
      </a:lstStyle>
    </a:txDef>
  </a:objectDefaults>
  <a:extraClrSchemeLst/>
</a:theme>
</file>

<file path=ppt/theme/theme10.xml><?xml version="1.0" encoding="utf-8"?>
<a:theme xmlns:a="http://schemas.openxmlformats.org/drawingml/2006/main" name="2_Office Theme">
  <a:themeElements>
    <a:clrScheme name="Elsevier Master Brand">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ain title and content">
  <a:themeElements>
    <a:clrScheme name="ELSEVIER-4-14">
      <a:dk1>
        <a:srgbClr val="53565A"/>
      </a:dk1>
      <a:lt1>
        <a:sysClr val="window" lastClr="FFFFFF"/>
      </a:lt1>
      <a:dk2>
        <a:srgbClr val="FF8200"/>
      </a:dk2>
      <a:lt2>
        <a:srgbClr val="FFFFFF"/>
      </a:lt2>
      <a:accent1>
        <a:srgbClr val="007398"/>
      </a:accent1>
      <a:accent2>
        <a:srgbClr val="53565A"/>
      </a:accent2>
      <a:accent3>
        <a:srgbClr val="858964"/>
      </a:accent3>
      <a:accent4>
        <a:srgbClr val="759497"/>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Office Theme">
  <a:themeElements>
    <a:clrScheme name="Elsevier Master Brand">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815DCDC76E5A47A176FB52CE6ED02E" ma:contentTypeVersion="1" ma:contentTypeDescription="Create a new document." ma:contentTypeScope="" ma:versionID="595b1facca9e5cb9707c1ffef65eb2e0">
  <xsd:schema xmlns:xsd="http://www.w3.org/2001/XMLSchema" xmlns:xs="http://www.w3.org/2001/XMLSchema" xmlns:p="http://schemas.microsoft.com/office/2006/metadata/properties" targetNamespace="http://schemas.microsoft.com/office/2006/metadata/properties" ma:root="true" ma:fieldsID="3d6e3d604101a5d093af696c7f54af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3B4A1B-C11E-4DB3-8ABD-3A0525A158AD}">
  <ds:schemaRefs>
    <ds:schemaRef ds:uri="http://schemas.microsoft.com/office/infopath/2007/PartnerControls"/>
    <ds:schemaRef ds:uri="http://www.w3.org/XML/1998/namespace"/>
    <ds:schemaRef ds:uri="http://schemas.microsoft.com/office/2006/documentManagement/types"/>
    <ds:schemaRef ds:uri="http://purl.org/dc/terms/"/>
    <ds:schemaRef ds:uri="http://schemas.openxmlformats.org/package/2006/metadata/core-properties"/>
    <ds:schemaRef ds:uri="http://purl.org/dc/elements/1.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33DEE3D-2AE3-4202-A056-707BF3CFB14A}">
  <ds:schemaRefs>
    <ds:schemaRef ds:uri="http://schemas.microsoft.com/sharepoint/v3/contenttype/forms"/>
  </ds:schemaRefs>
</ds:datastoreItem>
</file>

<file path=customXml/itemProps3.xml><?xml version="1.0" encoding="utf-8"?>
<ds:datastoreItem xmlns:ds="http://schemas.openxmlformats.org/officeDocument/2006/customXml" ds:itemID="{33C6484B-7F98-4345-A538-9025DD16CD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6221</TotalTime>
  <Words>6737</Words>
  <Application>Microsoft Office PowerPoint</Application>
  <PresentationFormat>On-screen Show (4:3)</PresentationFormat>
  <Paragraphs>1030</Paragraphs>
  <Slides>88</Slides>
  <Notes>49</Notes>
  <HiddenSlides>0</HiddenSlides>
  <MMClips>0</MMClips>
  <ScaleCrop>false</ScaleCrop>
  <HeadingPairs>
    <vt:vector size="8" baseType="variant">
      <vt:variant>
        <vt:lpstr>Fonts Used</vt:lpstr>
      </vt:variant>
      <vt:variant>
        <vt:i4>22</vt:i4>
      </vt:variant>
      <vt:variant>
        <vt:lpstr>Theme</vt:lpstr>
      </vt:variant>
      <vt:variant>
        <vt:i4>11</vt:i4>
      </vt:variant>
      <vt:variant>
        <vt:lpstr>Embedded OLE Servers</vt:lpstr>
      </vt:variant>
      <vt:variant>
        <vt:i4>2</vt:i4>
      </vt:variant>
      <vt:variant>
        <vt:lpstr>Slide Titles</vt:lpstr>
      </vt:variant>
      <vt:variant>
        <vt:i4>88</vt:i4>
      </vt:variant>
    </vt:vector>
  </HeadingPairs>
  <TitlesOfParts>
    <vt:vector size="123" baseType="lpstr">
      <vt:lpstr>Lucida Grande</vt:lpstr>
      <vt:lpstr>微軟正黑體</vt:lpstr>
      <vt:lpstr>Microsoft YaHei UI</vt:lpstr>
      <vt:lpstr>ＭＳ Ｐゴシック</vt:lpstr>
      <vt:lpstr>宋体</vt:lpstr>
      <vt:lpstr>宋体</vt:lpstr>
      <vt:lpstr>微软雅黑</vt:lpstr>
      <vt:lpstr>方正兰亭特黑简体</vt:lpstr>
      <vt:lpstr>黑体</vt:lpstr>
      <vt:lpstr>Arial</vt:lpstr>
      <vt:lpstr>Arial Bold</vt:lpstr>
      <vt:lpstr>Arial Narrow</vt:lpstr>
      <vt:lpstr>Calibri</vt:lpstr>
      <vt:lpstr>Courier New</vt:lpstr>
      <vt:lpstr>Georgia</vt:lpstr>
      <vt:lpstr>Helvetica</vt:lpstr>
      <vt:lpstr>Lucida Sans Unicode</vt:lpstr>
      <vt:lpstr>Tahoma</vt:lpstr>
      <vt:lpstr>Times</vt:lpstr>
      <vt:lpstr>Times New Roman</vt:lpstr>
      <vt:lpstr>Verdana</vt:lpstr>
      <vt:lpstr>Wingdings</vt:lpstr>
      <vt:lpstr>Elsevier</vt:lpstr>
      <vt:lpstr>Custom Design</vt:lpstr>
      <vt:lpstr>4_Office Theme</vt:lpstr>
      <vt:lpstr>5_Office Theme</vt:lpstr>
      <vt:lpstr>6_Office Theme</vt:lpstr>
      <vt:lpstr>5_Blank</vt:lpstr>
      <vt:lpstr>1_Main title and content</vt:lpstr>
      <vt:lpstr>1_Custom Design</vt:lpstr>
      <vt:lpstr>1_Office Theme</vt:lpstr>
      <vt:lpstr>2_Office Theme</vt:lpstr>
      <vt:lpstr>2_Custom Design</vt:lpstr>
      <vt:lpstr>think-cell Slide</vt:lpstr>
      <vt:lpstr>Worksheet</vt:lpstr>
      <vt:lpstr>High Efficient Scientific Habit with Advanced Intelligent Tools</vt:lpstr>
      <vt:lpstr>About Elsevier</vt:lpstr>
      <vt:lpstr>PowerPoint Presentation</vt:lpstr>
      <vt:lpstr>ScienceDirect是什么?</vt:lpstr>
      <vt:lpstr>The World’s Best Resource</vt:lpstr>
      <vt:lpstr>ScienceDirect 世界科研活动中贡献比例逐年上升</vt:lpstr>
      <vt:lpstr>在学科门类中排名第一的爱思唯尔期刊 (2015) </vt:lpstr>
      <vt:lpstr>自由全文库包含大量各学科顶尖期刊</vt:lpstr>
      <vt:lpstr>How much time do you spend on literature exploring every week?</vt:lpstr>
      <vt:lpstr>Exploring Literature </vt:lpstr>
      <vt:lpstr>ScienceDirect is poised to support researchers, allowing them to achieve more</vt:lpstr>
      <vt:lpstr>PowerPoint Presentation</vt:lpstr>
      <vt:lpstr>The Article Recommender</vt:lpstr>
      <vt:lpstr>Content Innovation</vt:lpstr>
      <vt:lpstr>ScienceDirect is becoming Personal, Social and Connected Example: NEW Landing Page for TOP 25</vt:lpstr>
      <vt:lpstr>PowerPoint Presentation</vt:lpstr>
      <vt:lpstr>ScienceDirect is starting to help researchers become connected, social and personal  Authors are posting their AudioSlides on Twitter</vt:lpstr>
      <vt:lpstr>Research is changing… and thus, so is the way we present information</vt:lpstr>
      <vt:lpstr>PowerPoint Presentation</vt:lpstr>
      <vt:lpstr>ScienceDirect Platform</vt:lpstr>
      <vt:lpstr>PowerPoint Presentation</vt:lpstr>
      <vt:lpstr>PowerPoint Presentation</vt:lpstr>
      <vt:lpstr>PowerPoint Presentation</vt:lpstr>
      <vt:lpstr>PowerPoint Presentation</vt:lpstr>
      <vt:lpstr>Search Functionality – Expert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Elsevier eBooks</vt:lpstr>
      <vt:lpstr>Book Content Types on ScienceDirect:</vt:lpstr>
      <vt:lpstr>Book Content Types on ScienceDirect:</vt:lpstr>
      <vt:lpstr>Book Content Types on ScienceDirect:</vt:lpstr>
      <vt:lpstr>PowerPoint Presentation</vt:lpstr>
      <vt:lpstr>PowerPoint Presentation</vt:lpstr>
      <vt:lpstr>Using Personal Functions</vt:lpstr>
      <vt:lpstr>Using Personal Functions</vt:lpstr>
      <vt:lpstr>Exercise: Remote Access设置</vt:lpstr>
      <vt:lpstr>PowerPoint Presentation</vt:lpstr>
      <vt:lpstr> 打开SD主页，用自己的用户名密码登录后，下方Activate remote access按钮</vt:lpstr>
      <vt:lpstr>进入到Submit Your Email界面输入所属单位邮箱并点Continue</vt:lpstr>
      <vt:lpstr>成功发送confirmation email到输入的邮箱</vt:lpstr>
      <vt:lpstr>到邮箱里点击Activate my remote access now激活Remote Access</vt:lpstr>
      <vt:lpstr>Remote Access成功设置</vt:lpstr>
      <vt:lpstr>PowerPoint Presentation</vt:lpstr>
      <vt:lpstr>Self-managed remote access </vt:lpstr>
      <vt:lpstr>未识别用户的Remote access设置</vt:lpstr>
      <vt:lpstr>PowerPoint Presentation</vt:lpstr>
      <vt:lpstr>高效能的论文写作注意以下事项</vt:lpstr>
      <vt:lpstr>   a.寻找合适的期刊</vt:lpstr>
      <vt:lpstr>推荐阅读</vt:lpstr>
      <vt:lpstr>文章撰写与投稿的实用工具</vt:lpstr>
      <vt:lpstr>  CrossCheck</vt:lpstr>
      <vt:lpstr>PowerPoint Presentation</vt:lpstr>
      <vt:lpstr>Collaboration</vt:lpstr>
      <vt:lpstr>Visiting the lab</vt:lpstr>
      <vt:lpstr>Collaborations Around Yourself</vt:lpstr>
      <vt:lpstr>覆盖科研全程的Elsevier工具</vt:lpstr>
      <vt:lpstr>https://www.publishingcampus.elsevier.com/pages/1/Home.html</vt:lpstr>
      <vt:lpstr>PowerPoint Presentation</vt:lpstr>
      <vt:lpstr>PowerPoint Presentation</vt:lpstr>
      <vt:lpstr>PowerPoint Presentation</vt:lpstr>
      <vt:lpstr>PowerPoint Presentation</vt:lpstr>
      <vt:lpstr>Choosing Ph. D. adviser</vt:lpstr>
      <vt:lpstr>H-index</vt:lpstr>
      <vt:lpstr>Handling your Ph. D. adviser in a professional way</vt:lpstr>
      <vt:lpstr>From Motivation to Action</vt:lpstr>
      <vt:lpstr>Time Management &amp; Performance</vt:lpstr>
      <vt:lpstr>PowerPoint Presentation</vt:lpstr>
      <vt:lpstr>Universities Have a lot of literatures 文献的处理需要有目的有策略 例，全学科全文数据库ScienceDirect 所含期刊及书籍覆盖的领域及数量</vt:lpstr>
      <vt:lpstr>文献类型、特点与使用目的</vt:lpstr>
      <vt:lpstr>不同的科研信息的获取途径</vt:lpstr>
      <vt:lpstr>文献检索工具的使用</vt:lpstr>
      <vt:lpstr>检索策略的改进</vt:lpstr>
      <vt:lpstr>关键词检索</vt:lpstr>
      <vt:lpstr>检索结果</vt:lpstr>
      <vt:lpstr>检索结果的分析</vt:lpstr>
      <vt:lpstr>检索结果的分析</vt:lpstr>
      <vt:lpstr>检索结果的分析</vt:lpstr>
      <vt:lpstr>领域中最活跃的研究机构</vt:lpstr>
      <vt:lpstr>领域中最活跃的研究人员</vt:lpstr>
      <vt:lpstr>作者信息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McT</dc:creator>
  <cp:lastModifiedBy>Yan, Linyin (ELS-BEI)</cp:lastModifiedBy>
  <cp:revision>262</cp:revision>
  <dcterms:created xsi:type="dcterms:W3CDTF">2014-03-28T20:29:27Z</dcterms:created>
  <dcterms:modified xsi:type="dcterms:W3CDTF">2017-05-31T10:38:39Z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0x010100B7815DCDC76E5A47A176FB52CE6ED02E</vt:lpwstr>
  </property>
</Properties>
</file>